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5" r:id="rId4"/>
  </p:sldMasterIdLst>
  <p:notesMasterIdLst>
    <p:notesMasterId r:id="rId33"/>
  </p:notesMasterIdLst>
  <p:handoutMasterIdLst>
    <p:handoutMasterId r:id="rId34"/>
  </p:handoutMasterIdLst>
  <p:sldIdLst>
    <p:sldId id="373" r:id="rId5"/>
    <p:sldId id="377" r:id="rId6"/>
    <p:sldId id="297" r:id="rId7"/>
    <p:sldId id="384" r:id="rId8"/>
    <p:sldId id="386" r:id="rId9"/>
    <p:sldId id="387" r:id="rId10"/>
    <p:sldId id="378" r:id="rId11"/>
    <p:sldId id="306" r:id="rId12"/>
    <p:sldId id="388" r:id="rId13"/>
    <p:sldId id="389" r:id="rId14"/>
    <p:sldId id="396" r:id="rId15"/>
    <p:sldId id="397" r:id="rId16"/>
    <p:sldId id="385" r:id="rId17"/>
    <p:sldId id="391" r:id="rId18"/>
    <p:sldId id="381" r:id="rId19"/>
    <p:sldId id="392" r:id="rId20"/>
    <p:sldId id="295" r:id="rId21"/>
    <p:sldId id="390" r:id="rId22"/>
    <p:sldId id="379" r:id="rId23"/>
    <p:sldId id="393" r:id="rId24"/>
    <p:sldId id="302" r:id="rId25"/>
    <p:sldId id="394" r:id="rId26"/>
    <p:sldId id="395" r:id="rId27"/>
    <p:sldId id="398" r:id="rId28"/>
    <p:sldId id="399" r:id="rId29"/>
    <p:sldId id="298" r:id="rId30"/>
    <p:sldId id="642" r:id="rId31"/>
    <p:sldId id="643" r:id="rId32"/>
  </p:sldIdLst>
  <p:sldSz cx="12192000" cy="6858000"/>
  <p:notesSz cx="6858000" cy="9144000"/>
  <p:defaultTex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p:defaultTextStyle>
  <p:extLs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1FBB5F-A279-E1BC-A639-3829B0244F7C}" name="Vasia   Madesi" initials="VM" userId="S::vasia.madesi_yellowwindow.com#ext#@europeansf.onmicrosoft.com::16d47c5c-4b5a-452a-bc8a-bb2a63f077b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4091"/>
    <a:srgbClr val="5792CE"/>
    <a:srgbClr val="AED7BD"/>
    <a:srgbClr val="0F2235"/>
    <a:srgbClr val="000000"/>
    <a:srgbClr val="FFFFFF"/>
    <a:srgbClr val="87C39C"/>
    <a:srgbClr val="80ADD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A9E3B2-7233-D8FF-FE40-057007C652F9}" v="56" dt="2026-06-29T08:21:29.749"/>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sia   Madesi" userId="S::vasia.madesi_yellowwindow.com#ext#@europeansf.onmicrosoft.com::16d47c5c-4b5a-452a-bc8a-bb2a63f077b9" providerId="AD" clId="Web-{8BA9E3B2-7233-D8FF-FE40-057007C652F9}"/>
    <pc:docChg chg="addSld delSld modSld sldOrd">
      <pc:chgData name="Vasia   Madesi" userId="S::vasia.madesi_yellowwindow.com#ext#@europeansf.onmicrosoft.com::16d47c5c-4b5a-452a-bc8a-bb2a63f077b9" providerId="AD" clId="Web-{8BA9E3B2-7233-D8FF-FE40-057007C652F9}" dt="2026-06-29T08:21:29.155" v="34" actId="20577"/>
      <pc:docMkLst>
        <pc:docMk/>
      </pc:docMkLst>
      <pc:sldChg chg="del">
        <pc:chgData name="Vasia   Madesi" userId="S::vasia.madesi_yellowwindow.com#ext#@europeansf.onmicrosoft.com::16d47c5c-4b5a-452a-bc8a-bb2a63f077b9" providerId="AD" clId="Web-{8BA9E3B2-7233-D8FF-FE40-057007C652F9}" dt="2026-06-29T08:20:30.984" v="8"/>
        <pc:sldMkLst>
          <pc:docMk/>
          <pc:sldMk cId="1150822395" sldId="368"/>
        </pc:sldMkLst>
      </pc:sldChg>
      <pc:sldChg chg="add ord">
        <pc:chgData name="Vasia   Madesi" userId="S::vasia.madesi_yellowwindow.com#ext#@europeansf.onmicrosoft.com::16d47c5c-4b5a-452a-bc8a-bb2a63f077b9" providerId="AD" clId="Web-{8BA9E3B2-7233-D8FF-FE40-057007C652F9}" dt="2026-06-29T08:20:09.921" v="2"/>
        <pc:sldMkLst>
          <pc:docMk/>
          <pc:sldMk cId="3469301786" sldId="642"/>
        </pc:sldMkLst>
      </pc:sldChg>
      <pc:sldChg chg="addSp modSp add ord">
        <pc:chgData name="Vasia   Madesi" userId="S::vasia.madesi_yellowwindow.com#ext#@europeansf.onmicrosoft.com::16d47c5c-4b5a-452a-bc8a-bb2a63f077b9" providerId="AD" clId="Web-{8BA9E3B2-7233-D8FF-FE40-057007C652F9}" dt="2026-06-29T08:21:29.155" v="34" actId="20577"/>
        <pc:sldMkLst>
          <pc:docMk/>
          <pc:sldMk cId="1330816941" sldId="643"/>
        </pc:sldMkLst>
        <pc:spChg chg="mod">
          <ac:chgData name="Vasia   Madesi" userId="S::vasia.madesi_yellowwindow.com#ext#@europeansf.onmicrosoft.com::16d47c5c-4b5a-452a-bc8a-bb2a63f077b9" providerId="AD" clId="Web-{8BA9E3B2-7233-D8FF-FE40-057007C652F9}" dt="2026-06-29T08:21:29.155" v="34" actId="20577"/>
          <ac:spMkLst>
            <pc:docMk/>
            <pc:sldMk cId="1330816941" sldId="643"/>
            <ac:spMk id="5" creationId="{7DF1B334-A98B-3F0C-5EAF-1683FA3D8DC7}"/>
          </ac:spMkLst>
        </pc:spChg>
        <pc:picChg chg="add mod">
          <ac:chgData name="Vasia   Madesi" userId="S::vasia.madesi_yellowwindow.com#ext#@europeansf.onmicrosoft.com::16d47c5c-4b5a-452a-bc8a-bb2a63f077b9" providerId="AD" clId="Web-{8BA9E3B2-7233-D8FF-FE40-057007C652F9}" dt="2026-06-29T08:20:22.234" v="5" actId="1076"/>
          <ac:picMkLst>
            <pc:docMk/>
            <pc:sldMk cId="1330816941" sldId="643"/>
            <ac:picMk id="7" creationId="{8B7F9472-F7AE-59A5-67BD-0F96413B7A35}"/>
          </ac:picMkLst>
        </pc:picChg>
      </pc:sldChg>
    </pc:docChg>
  </pc:docChgLst>
  <pc:docChgLst>
    <pc:chgData name="Vasia   Madesi" userId="S::vasia.madesi_yellowwindow.com#ext#@europeansf.onmicrosoft.com::16d47c5c-4b5a-452a-bc8a-bb2a63f077b9" providerId="AD" clId="Web-{1A574DD5-41C2-9413-F3F2-8444D67DB055}"/>
    <pc:docChg chg="mod addSld delSld modSld">
      <pc:chgData name="Vasia   Madesi" userId="S::vasia.madesi_yellowwindow.com#ext#@europeansf.onmicrosoft.com::16d47c5c-4b5a-452a-bc8a-bb2a63f077b9" providerId="AD" clId="Web-{1A574DD5-41C2-9413-F3F2-8444D67DB055}" dt="2026-05-19T14:44:16.437" v="27"/>
      <pc:docMkLst>
        <pc:docMk/>
      </pc:docMkLst>
      <pc:sldChg chg="addSp delSp modSp">
        <pc:chgData name="Vasia   Madesi" userId="S::vasia.madesi_yellowwindow.com#ext#@europeansf.onmicrosoft.com::16d47c5c-4b5a-452a-bc8a-bb2a63f077b9" providerId="AD" clId="Web-{1A574DD5-41C2-9413-F3F2-8444D67DB055}" dt="2026-05-19T14:43:56.718" v="24"/>
        <pc:sldMkLst>
          <pc:docMk/>
          <pc:sldMk cId="1900219768" sldId="373"/>
        </pc:sldMkLst>
        <pc:spChg chg="mod">
          <ac:chgData name="Vasia   Madesi" userId="S::vasia.madesi_yellowwindow.com#ext#@europeansf.onmicrosoft.com::16d47c5c-4b5a-452a-bc8a-bb2a63f077b9" providerId="AD" clId="Web-{1A574DD5-41C2-9413-F3F2-8444D67DB055}" dt="2026-05-19T14:43:42.484" v="19" actId="20577"/>
          <ac:spMkLst>
            <pc:docMk/>
            <pc:sldMk cId="1900219768" sldId="373"/>
            <ac:spMk id="2" creationId="{D8CB09EA-0CC9-05E0-2A20-C32250FEB137}"/>
          </ac:spMkLst>
        </pc:spChg>
        <pc:spChg chg="del">
          <ac:chgData name="Vasia   Madesi" userId="S::vasia.madesi_yellowwindow.com#ext#@europeansf.onmicrosoft.com::16d47c5c-4b5a-452a-bc8a-bb2a63f077b9" providerId="AD" clId="Web-{1A574DD5-41C2-9413-F3F2-8444D67DB055}" dt="2026-05-19T14:43:19.327" v="14"/>
          <ac:spMkLst>
            <pc:docMk/>
            <pc:sldMk cId="1900219768" sldId="373"/>
            <ac:spMk id="5" creationId="{007F037B-F890-55DC-1606-D0074B89F132}"/>
          </ac:spMkLst>
        </pc:spChg>
        <pc:spChg chg="del">
          <ac:chgData name="Vasia   Madesi" userId="S::vasia.madesi_yellowwindow.com#ext#@europeansf.onmicrosoft.com::16d47c5c-4b5a-452a-bc8a-bb2a63f077b9" providerId="AD" clId="Web-{1A574DD5-41C2-9413-F3F2-8444D67DB055}" dt="2026-05-19T14:43:17.593" v="13"/>
          <ac:spMkLst>
            <pc:docMk/>
            <pc:sldMk cId="1900219768" sldId="373"/>
            <ac:spMk id="6" creationId="{37C8842C-ED4A-EF05-F3C2-BB8C215930EA}"/>
          </ac:spMkLst>
        </pc:spChg>
        <pc:spChg chg="add del mod">
          <ac:chgData name="Vasia   Madesi" userId="S::vasia.madesi_yellowwindow.com#ext#@europeansf.onmicrosoft.com::16d47c5c-4b5a-452a-bc8a-bb2a63f077b9" providerId="AD" clId="Web-{1A574DD5-41C2-9413-F3F2-8444D67DB055}" dt="2026-05-19T14:43:51.140" v="23"/>
          <ac:spMkLst>
            <pc:docMk/>
            <pc:sldMk cId="1900219768" sldId="373"/>
            <ac:spMk id="7" creationId="{0D0EEC69-A017-1A69-4AFF-B5B550DDEB40}"/>
          </ac:spMkLst>
        </pc:spChg>
        <pc:spChg chg="add">
          <ac:chgData name="Vasia   Madesi" userId="S::vasia.madesi_yellowwindow.com#ext#@europeansf.onmicrosoft.com::16d47c5c-4b5a-452a-bc8a-bb2a63f077b9" providerId="AD" clId="Web-{1A574DD5-41C2-9413-F3F2-8444D67DB055}" dt="2026-05-19T14:43:56.718" v="24"/>
          <ac:spMkLst>
            <pc:docMk/>
            <pc:sldMk cId="1900219768" sldId="373"/>
            <ac:spMk id="9" creationId="{37C8842C-ED4A-EF05-F3C2-BB8C215930EA}"/>
          </ac:spMkLst>
        </pc:spChg>
      </pc:sldChg>
      <pc:sldChg chg="new del">
        <pc:chgData name="Vasia   Madesi" userId="S::vasia.madesi_yellowwindow.com#ext#@europeansf.onmicrosoft.com::16d47c5c-4b5a-452a-bc8a-bb2a63f077b9" providerId="AD" clId="Web-{1A574DD5-41C2-9413-F3F2-8444D67DB055}" dt="2026-05-19T14:44:03.296" v="26"/>
        <pc:sldMkLst>
          <pc:docMk/>
          <pc:sldMk cId="604666051" sldId="40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D545DD6B-8B9E-6542-B9D8-9C1F4F618C3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CA3FEA30-BC4C-994F-B889-93D5D297B2D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E86BD2-5E6F-9C4A-99AC-16E36CEFF90D}" type="datetimeFigureOut">
              <a:rPr lang="fr-FR" smtClean="0"/>
              <a:t>29/06/2026</a:t>
            </a:fld>
            <a:endParaRPr lang="fr-FR"/>
          </a:p>
        </p:txBody>
      </p:sp>
      <p:sp>
        <p:nvSpPr>
          <p:cNvPr id="4" name="Espace réservé du pied de page 3">
            <a:extLst>
              <a:ext uri="{FF2B5EF4-FFF2-40B4-BE49-F238E27FC236}">
                <a16:creationId xmlns:a16="http://schemas.microsoft.com/office/drawing/2014/main" id="{30E81971-FA2E-5547-9042-F8E6C23D427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1508A43C-14BB-3748-8C76-B0D47DF8CB2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257744E-A28D-CC45-B59D-2AA8FD0E764C}" type="slidenum">
              <a:rPr lang="fr-FR" smtClean="0"/>
              <a:t>‹#›</a:t>
            </a:fld>
            <a:endParaRPr lang="fr-FR"/>
          </a:p>
        </p:txBody>
      </p:sp>
    </p:spTree>
    <p:extLst>
      <p:ext uri="{BB962C8B-B14F-4D97-AF65-F5344CB8AC3E}">
        <p14:creationId xmlns:p14="http://schemas.microsoft.com/office/powerpoint/2010/main" val="25493888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D-DIN" panose="020B0504030202030204" pitchFamily="34" charset="77"/>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D-DIN" panose="020B0504030202030204" pitchFamily="34" charset="77"/>
              </a:defRPr>
            </a:lvl1pPr>
          </a:lstStyle>
          <a:p>
            <a:fld id="{108FFD40-13C9-7B48-A0BE-E251E1E33FE5}" type="datetimeFigureOut">
              <a:rPr lang="en-US" smtClean="0"/>
              <a:pPr/>
              <a:t>6/29/2026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D-DIN" panose="020B0504030202030204" pitchFamily="34" charset="77"/>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D-DIN" panose="020B0504030202030204" pitchFamily="34" charset="77"/>
              </a:defRPr>
            </a:lvl1pPr>
          </a:lstStyle>
          <a:p>
            <a:fld id="{6F8E2375-F1B1-284C-A827-B0E603FDBDD8}" type="slidenum">
              <a:rPr lang="en-US" smtClean="0"/>
              <a:pPr/>
              <a:t>‹#›</a:t>
            </a:fld>
            <a:endParaRPr lang="en-US"/>
          </a:p>
        </p:txBody>
      </p:sp>
    </p:spTree>
    <p:extLst>
      <p:ext uri="{BB962C8B-B14F-4D97-AF65-F5344CB8AC3E}">
        <p14:creationId xmlns:p14="http://schemas.microsoft.com/office/powerpoint/2010/main" val="938444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D-DIN" panose="020B0504030202030204" pitchFamily="34" charset="77"/>
        <a:ea typeface="+mn-ea"/>
        <a:cs typeface="+mn-cs"/>
      </a:defRPr>
    </a:lvl1pPr>
    <a:lvl2pPr marL="457200" algn="l" defTabSz="914400" rtl="0" eaLnBrk="1" latinLnBrk="0" hangingPunct="1">
      <a:defRPr sz="1200" b="0" i="0" kern="1200">
        <a:solidFill>
          <a:schemeClr val="tx1"/>
        </a:solidFill>
        <a:latin typeface="D-DIN" panose="020B0504030202030204" pitchFamily="34" charset="77"/>
        <a:ea typeface="+mn-ea"/>
        <a:cs typeface="+mn-cs"/>
      </a:defRPr>
    </a:lvl2pPr>
    <a:lvl3pPr marL="914400" algn="l" defTabSz="914400" rtl="0" eaLnBrk="1" latinLnBrk="0" hangingPunct="1">
      <a:defRPr sz="1200" b="0" i="0" kern="1200">
        <a:solidFill>
          <a:schemeClr val="tx1"/>
        </a:solidFill>
        <a:latin typeface="D-DIN" panose="020B0504030202030204" pitchFamily="34" charset="77"/>
        <a:ea typeface="+mn-ea"/>
        <a:cs typeface="+mn-cs"/>
      </a:defRPr>
    </a:lvl3pPr>
    <a:lvl4pPr marL="1371600" algn="l" defTabSz="914400" rtl="0" eaLnBrk="1" latinLnBrk="0" hangingPunct="1">
      <a:defRPr sz="1200" b="0" i="0" kern="1200">
        <a:solidFill>
          <a:schemeClr val="tx1"/>
        </a:solidFill>
        <a:latin typeface="D-DIN" panose="020B0504030202030204" pitchFamily="34" charset="77"/>
        <a:ea typeface="+mn-ea"/>
        <a:cs typeface="+mn-cs"/>
      </a:defRPr>
    </a:lvl4pPr>
    <a:lvl5pPr marL="1828800" algn="l" defTabSz="914400" rtl="0" eaLnBrk="1" latinLnBrk="0" hangingPunct="1">
      <a:defRPr sz="1200" b="0" i="0" kern="1200">
        <a:solidFill>
          <a:schemeClr val="tx1"/>
        </a:solidFill>
        <a:latin typeface="D-DIN" panose="020B0504030202030204" pitchFamily="34" charset="77"/>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F8E2375-F1B1-284C-A827-B0E603FDBDD8}" type="slidenum">
              <a:rPr lang="en-US" smtClean="0"/>
              <a:pPr/>
              <a:t>3</a:t>
            </a:fld>
            <a:endParaRPr lang="en-US"/>
          </a:p>
        </p:txBody>
      </p:sp>
    </p:spTree>
    <p:extLst>
      <p:ext uri="{BB962C8B-B14F-4D97-AF65-F5344CB8AC3E}">
        <p14:creationId xmlns:p14="http://schemas.microsoft.com/office/powerpoint/2010/main" val="4570224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06141" y="1882941"/>
            <a:ext cx="3758364" cy="1861285"/>
          </a:xfrm>
        </p:spPr>
        <p:txBody>
          <a:bodyPr/>
          <a:lstStyle>
            <a:lvl1pPr>
              <a:lnSpc>
                <a:spcPct val="90000"/>
              </a:lnSpc>
              <a:defRPr sz="3200">
                <a:solidFill>
                  <a:srgbClr val="0F2235"/>
                </a:solidFill>
              </a:defRPr>
            </a:lvl1pPr>
          </a:lstStyle>
          <a:p>
            <a:r>
              <a:rPr lang="en-US"/>
              <a:t>Click to edit Master title style</a:t>
            </a:r>
          </a:p>
        </p:txBody>
      </p:sp>
      <p:sp>
        <p:nvSpPr>
          <p:cNvPr id="4" name="Espace réservé du numéro de diapositive 4">
            <a:extLst>
              <a:ext uri="{FF2B5EF4-FFF2-40B4-BE49-F238E27FC236}">
                <a16:creationId xmlns:a16="http://schemas.microsoft.com/office/drawing/2014/main" id="{EAD03393-C32B-7446-8852-7DD35EEDB67D}"/>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5" name="Image 5">
            <a:extLst>
              <a:ext uri="{FF2B5EF4-FFF2-40B4-BE49-F238E27FC236}">
                <a16:creationId xmlns:a16="http://schemas.microsoft.com/office/drawing/2014/main" id="{7243D911-2FB7-448A-A3DA-B4ED54835FEB}"/>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258766" y="3962901"/>
            <a:ext cx="5106076" cy="5106076"/>
          </a:xfrm>
          <a:prstGeom prst="rect">
            <a:avLst/>
          </a:prstGeom>
        </p:spPr>
      </p:pic>
      <p:pic>
        <p:nvPicPr>
          <p:cNvPr id="8" name="Image 7" descr="Une image contenant texte, logo, Police, Graphique&#10;&#10;Description générée automatiquement">
            <a:extLst>
              <a:ext uri="{FF2B5EF4-FFF2-40B4-BE49-F238E27FC236}">
                <a16:creationId xmlns:a16="http://schemas.microsoft.com/office/drawing/2014/main" id="{3A378521-78DA-214B-D182-8588BF295D7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extLst>
      <p:ext uri="{BB962C8B-B14F-4D97-AF65-F5344CB8AC3E}">
        <p14:creationId xmlns:p14="http://schemas.microsoft.com/office/powerpoint/2010/main" val="1595227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5" name="Straight Connector 4"/>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7" name="Espace réservé du numéro de diapositive 4">
            <a:extLst>
              <a:ext uri="{FF2B5EF4-FFF2-40B4-BE49-F238E27FC236}">
                <a16:creationId xmlns:a16="http://schemas.microsoft.com/office/drawing/2014/main" id="{F338BC9D-FA7F-5447-9F8E-AB7515DBD88F}"/>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3" name="Image 2" descr="Une image contenant texte, logo, Police, Graphique&#10;&#10;Description générée automatiquement">
            <a:extLst>
              <a:ext uri="{FF2B5EF4-FFF2-40B4-BE49-F238E27FC236}">
                <a16:creationId xmlns:a16="http://schemas.microsoft.com/office/drawing/2014/main" id="{7612A9FC-8503-D860-FFD3-B37431A1540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
        <p:nvSpPr>
          <p:cNvPr id="8" name="Text Placeholder 7">
            <a:extLst>
              <a:ext uri="{FF2B5EF4-FFF2-40B4-BE49-F238E27FC236}">
                <a16:creationId xmlns:a16="http://schemas.microsoft.com/office/drawing/2014/main" id="{C9436C66-5852-FAD0-4700-65DC7A93480A}"/>
              </a:ext>
            </a:extLst>
          </p:cNvPr>
          <p:cNvSpPr>
            <a:spLocks noGrp="1"/>
          </p:cNvSpPr>
          <p:nvPr>
            <p:ph type="body" sz="quarter" idx="10"/>
          </p:nvPr>
        </p:nvSpPr>
        <p:spPr>
          <a:xfrm>
            <a:off x="1046163" y="2168525"/>
            <a:ext cx="10026650" cy="3978275"/>
          </a:xfrm>
        </p:spPr>
        <p:txBody>
          <a:bodyPr/>
          <a:lstStyle>
            <a:lvl1pPr>
              <a:defRPr sz="2400">
                <a:solidFill>
                  <a:srgbClr val="5792CE"/>
                </a:solidFill>
              </a:defRPr>
            </a:lvl1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pic>
        <p:nvPicPr>
          <p:cNvPr id="6" name="Image 5">
            <a:extLst>
              <a:ext uri="{FF2B5EF4-FFF2-40B4-BE49-F238E27FC236}">
                <a16:creationId xmlns:a16="http://schemas.microsoft.com/office/drawing/2014/main" id="{029E551B-2A1B-A747-8013-E8E6879FEB7F}"/>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7" name="Straight Connector 4">
            <a:extLst>
              <a:ext uri="{FF2B5EF4-FFF2-40B4-BE49-F238E27FC236}">
                <a16:creationId xmlns:a16="http://schemas.microsoft.com/office/drawing/2014/main" id="{728F4451-9DEA-4247-B64E-C1747BECCC2A}"/>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973B4B14-B59F-7B47-88AC-5D4F6C691712}"/>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2" name="Espace réservé du numéro de diapositive 4">
            <a:extLst>
              <a:ext uri="{FF2B5EF4-FFF2-40B4-BE49-F238E27FC236}">
                <a16:creationId xmlns:a16="http://schemas.microsoft.com/office/drawing/2014/main" id="{33C1A946-B5E3-A749-89BC-9B776C389431}"/>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5" name="Rectangle 7">
            <a:extLst>
              <a:ext uri="{FF2B5EF4-FFF2-40B4-BE49-F238E27FC236}">
                <a16:creationId xmlns:a16="http://schemas.microsoft.com/office/drawing/2014/main" id="{89EFE595-4F6C-994A-6F9A-253F5CEDC1C8}"/>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pic>
        <p:nvPicPr>
          <p:cNvPr id="10" name="Image 9" descr="Une image contenant texte, logo, Police, Graphique&#10;&#10;Description générée automatiquement">
            <a:extLst>
              <a:ext uri="{FF2B5EF4-FFF2-40B4-BE49-F238E27FC236}">
                <a16:creationId xmlns:a16="http://schemas.microsoft.com/office/drawing/2014/main" id="{45ED96F1-9492-1826-A096-909EC877606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
        <p:nvSpPr>
          <p:cNvPr id="4" name="ZoneTexte 3">
            <a:extLst>
              <a:ext uri="{FF2B5EF4-FFF2-40B4-BE49-F238E27FC236}">
                <a16:creationId xmlns:a16="http://schemas.microsoft.com/office/drawing/2014/main" id="{DA0AA504-3413-61D6-0EE4-8D7A19FD48CE}"/>
              </a:ext>
            </a:extLst>
          </p:cNvPr>
          <p:cNvSpPr txBox="1"/>
          <p:nvPr userDrawn="1"/>
        </p:nvSpPr>
        <p:spPr>
          <a:xfrm>
            <a:off x="2420282" y="6339901"/>
            <a:ext cx="6114116" cy="338554"/>
          </a:xfrm>
          <a:prstGeom prst="rect">
            <a:avLst/>
          </a:prstGeom>
          <a:noFill/>
        </p:spPr>
        <p:txBody>
          <a:bodyPr wrap="square">
            <a:spAutoFit/>
          </a:bodyPr>
          <a:lstStyle/>
          <a:p>
            <a:r>
              <a:rPr lang="en-GB" sz="800">
                <a:solidFill>
                  <a:schemeClr val="bg1"/>
                </a:solidFill>
                <a:latin typeface="Arial" panose="020B0604020202020204" pitchFamily="34" charset="0"/>
                <a:cs typeface="Arial" panose="020B0604020202020204" pitchFamily="34" charset="0"/>
              </a:rPr>
              <a:t>Views and opinions expressed are however those of the author(s) only and do not necessarily reflect those of the European Union or the European Research Executive Agency (REA). Neither the European Union nor the REA can be held responsible for them.</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rgbClr val="0F223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46922" y="1882941"/>
            <a:ext cx="3758364" cy="1861285"/>
          </a:xfrm>
        </p:spPr>
        <p:txBody>
          <a:bodyPr/>
          <a:lstStyle>
            <a:lvl1pPr>
              <a:lnSpc>
                <a:spcPct val="90000"/>
              </a:lnSpc>
              <a:defRPr sz="3200">
                <a:solidFill>
                  <a:srgbClr val="FFFFFF"/>
                </a:solidFill>
              </a:defRPr>
            </a:lvl1pPr>
          </a:lstStyle>
          <a:p>
            <a:r>
              <a:rPr lang="en-US"/>
              <a:t>Click to edit Master title style</a:t>
            </a:r>
          </a:p>
        </p:txBody>
      </p:sp>
      <p:pic>
        <p:nvPicPr>
          <p:cNvPr id="6" name="Image 5">
            <a:extLst>
              <a:ext uri="{FF2B5EF4-FFF2-40B4-BE49-F238E27FC236}">
                <a16:creationId xmlns:a16="http://schemas.microsoft.com/office/drawing/2014/main" id="{957C694D-9BA6-C241-889D-6AC17E6B5566}"/>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sp>
        <p:nvSpPr>
          <p:cNvPr id="5" name="Rectangle 7">
            <a:extLst>
              <a:ext uri="{FF2B5EF4-FFF2-40B4-BE49-F238E27FC236}">
                <a16:creationId xmlns:a16="http://schemas.microsoft.com/office/drawing/2014/main" id="{26C37D05-8C39-8D0E-4523-3E57A25D217F}"/>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060575"/>
            <a:ext cx="6096000" cy="4797425"/>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7" name="Image 6">
            <a:extLst>
              <a:ext uri="{FF2B5EF4-FFF2-40B4-BE49-F238E27FC236}">
                <a16:creationId xmlns:a16="http://schemas.microsoft.com/office/drawing/2014/main" id="{B6894A4E-F8F8-4E4A-BE8E-73FCCE0E0ED2}"/>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8" name="Straight Connector 4">
            <a:extLst>
              <a:ext uri="{FF2B5EF4-FFF2-40B4-BE49-F238E27FC236}">
                <a16:creationId xmlns:a16="http://schemas.microsoft.com/office/drawing/2014/main" id="{7A3D5ADF-0FF0-F74C-8C46-EC4A8FF102DC}"/>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CB162B83-8B66-2F4E-85DF-7585E43B8FE9}"/>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pic>
        <p:nvPicPr>
          <p:cNvPr id="13" name="Image 12">
            <a:extLst>
              <a:ext uri="{FF2B5EF4-FFF2-40B4-BE49-F238E27FC236}">
                <a16:creationId xmlns:a16="http://schemas.microsoft.com/office/drawing/2014/main" id="{6C289D1C-0975-0E44-BE2F-076CA8D003E9}"/>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4" name="Espace réservé du numéro de diapositive 4">
            <a:extLst>
              <a:ext uri="{FF2B5EF4-FFF2-40B4-BE49-F238E27FC236}">
                <a16:creationId xmlns:a16="http://schemas.microsoft.com/office/drawing/2014/main" id="{5E66EC68-A22C-FE46-9D62-355797F95BE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9D0C50CC-4362-4406-F0A4-87407CFDCA21}"/>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4" name="Image 3" descr="Une image contenant texte, logo, Police, Graphique&#10;&#10;Description générée automatiquement">
            <a:extLst>
              <a:ext uri="{FF2B5EF4-FFF2-40B4-BE49-F238E27FC236}">
                <a16:creationId xmlns:a16="http://schemas.microsoft.com/office/drawing/2014/main" id="{A37FC56B-4E1C-8D48-F5DC-0CEA91DB744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8_Custom Layout">
    <p:spTree>
      <p:nvGrpSpPr>
        <p:cNvPr id="1" name=""/>
        <p:cNvGrpSpPr/>
        <p:nvPr/>
      </p:nvGrpSpPr>
      <p:grpSpPr>
        <a:xfrm>
          <a:off x="0" y="0"/>
          <a:ext cx="0" cy="0"/>
          <a:chOff x="0" y="0"/>
          <a:chExt cx="0" cy="0"/>
        </a:xfrm>
      </p:grpSpPr>
      <p:sp>
        <p:nvSpPr>
          <p:cNvPr id="3" name="Rectangle 2"/>
          <p:cNvSpPr/>
          <p:nvPr userDrawn="1"/>
        </p:nvSpPr>
        <p:spPr>
          <a:xfrm>
            <a:off x="0" y="1"/>
            <a:ext cx="12192000"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D-DIN" panose="020B0504030202030204" pitchFamily="34" charset="77"/>
            </a:endParaRPr>
          </a:p>
        </p:txBody>
      </p:sp>
      <p:sp>
        <p:nvSpPr>
          <p:cNvPr id="6" name="Picture Placeholder 8"/>
          <p:cNvSpPr>
            <a:spLocks noGrp="1"/>
          </p:cNvSpPr>
          <p:nvPr>
            <p:ph type="pic" sz="quarter" idx="12"/>
          </p:nvPr>
        </p:nvSpPr>
        <p:spPr>
          <a:xfrm>
            <a:off x="0" y="1"/>
            <a:ext cx="6096000" cy="6858000"/>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4" name="Image 3">
            <a:extLst>
              <a:ext uri="{FF2B5EF4-FFF2-40B4-BE49-F238E27FC236}">
                <a16:creationId xmlns:a16="http://schemas.microsoft.com/office/drawing/2014/main" id="{2C375E9E-FE6E-5742-8036-4C10860A86C4}"/>
              </a:ext>
            </a:extLst>
          </p:cNvPr>
          <p:cNvPicPr>
            <a:picLocks noChangeAspect="1"/>
          </p:cNvPicPr>
          <p:nvPr userDrawn="1"/>
        </p:nvPicPr>
        <p:blipFill>
          <a:blip r:embed="rId2">
            <a:lum/>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a:noFill/>
        </p:spPr>
      </p:pic>
      <p:pic>
        <p:nvPicPr>
          <p:cNvPr id="9" name="Image 8">
            <a:extLst>
              <a:ext uri="{FF2B5EF4-FFF2-40B4-BE49-F238E27FC236}">
                <a16:creationId xmlns:a16="http://schemas.microsoft.com/office/drawing/2014/main" id="{622DE258-2E0C-214F-95DA-597BE352AA1B}"/>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0" name="Espace réservé du numéro de diapositive 4">
            <a:extLst>
              <a:ext uri="{FF2B5EF4-FFF2-40B4-BE49-F238E27FC236}">
                <a16:creationId xmlns:a16="http://schemas.microsoft.com/office/drawing/2014/main" id="{6272DD9C-2FE4-1441-9E44-F05D7D83D166}"/>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37CCBB35-8574-DDBD-11DC-D28564B9A67C}"/>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14" name="Image 13" descr="Une image contenant noir, obscurité&#10;&#10;Description générée automatiquement">
            <a:extLst>
              <a:ext uri="{FF2B5EF4-FFF2-40B4-BE49-F238E27FC236}">
                <a16:creationId xmlns:a16="http://schemas.microsoft.com/office/drawing/2014/main" id="{0A95371C-5F0B-B427-7055-4F41946894B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5135" y="291001"/>
            <a:ext cx="1734360" cy="269594"/>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A897265-F23D-4B6E-A916-CCEAB037C779}"/>
              </a:ext>
            </a:extLst>
          </p:cNvPr>
          <p:cNvSpPr/>
          <p:nvPr userDrawn="1"/>
        </p:nvSpPr>
        <p:spPr>
          <a:xfrm>
            <a:off x="5380722" y="0"/>
            <a:ext cx="6937282" cy="6858000"/>
          </a:xfrm>
          <a:prstGeom prst="rect">
            <a:avLst/>
          </a:prstGeom>
          <a:gradFill>
            <a:gsLst>
              <a:gs pos="0">
                <a:srgbClr val="AED7BD"/>
              </a:gs>
              <a:gs pos="100000">
                <a:srgbClr val="5792CE"/>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D-DIN" panose="020B0504030202030204" pitchFamily="34" charset="77"/>
            </a:endParaRPr>
          </a:p>
        </p:txBody>
      </p:sp>
      <p:sp>
        <p:nvSpPr>
          <p:cNvPr id="2" name="Title 1"/>
          <p:cNvSpPr>
            <a:spLocks noGrp="1"/>
          </p:cNvSpPr>
          <p:nvPr>
            <p:ph type="title"/>
          </p:nvPr>
        </p:nvSpPr>
        <p:spPr>
          <a:xfrm>
            <a:off x="1058103"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72B53771-F558-3C4E-8C2C-CE11F7857A5A}"/>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3" name="Image 2" descr="Une image contenant texte, logo, Police, Graphique&#10;&#10;Description générée automatiquement">
            <a:extLst>
              <a:ext uri="{FF2B5EF4-FFF2-40B4-BE49-F238E27FC236}">
                <a16:creationId xmlns:a16="http://schemas.microsoft.com/office/drawing/2014/main" id="{83E2963E-A6A1-1A89-D003-89E04D2DB6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4D2881E-EDE5-FF44-AD62-5B2F22734456}"/>
              </a:ext>
            </a:extLst>
          </p:cNvPr>
          <p:cNvSpPr/>
          <p:nvPr userDrawn="1"/>
        </p:nvSpPr>
        <p:spPr>
          <a:xfrm>
            <a:off x="0" y="6206591"/>
            <a:ext cx="12192000" cy="651409"/>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13"/>
          </p:nvPr>
        </p:nvSpPr>
        <p:spPr>
          <a:xfrm>
            <a:off x="4105507"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2" name="Picture Placeholder 8"/>
          <p:cNvSpPr>
            <a:spLocks noGrp="1"/>
          </p:cNvSpPr>
          <p:nvPr>
            <p:ph type="pic" sz="quarter" idx="14"/>
          </p:nvPr>
        </p:nvSpPr>
        <p:spPr>
          <a:xfrm>
            <a:off x="8211015"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Title 1">
            <a:extLst>
              <a:ext uri="{FF2B5EF4-FFF2-40B4-BE49-F238E27FC236}">
                <a16:creationId xmlns:a16="http://schemas.microsoft.com/office/drawing/2014/main" id="{A6B95F0A-0CE7-C34C-9B99-E8119112FED8}"/>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8" name="Straight Connector 4">
            <a:extLst>
              <a:ext uri="{FF2B5EF4-FFF2-40B4-BE49-F238E27FC236}">
                <a16:creationId xmlns:a16="http://schemas.microsoft.com/office/drawing/2014/main" id="{CF8FF5EC-69A2-504B-86AC-C674A8F1EE9E}"/>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10" name="Espace réservé du numéro de diapositive 4">
            <a:extLst>
              <a:ext uri="{FF2B5EF4-FFF2-40B4-BE49-F238E27FC236}">
                <a16:creationId xmlns:a16="http://schemas.microsoft.com/office/drawing/2014/main" id="{5E8C399F-0229-6648-8662-6AE72DBCB4D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2" name="Image 1" descr="Une image contenant texte, logo, Police, Graphique&#10;&#10;Description générée automatiquement">
            <a:extLst>
              <a:ext uri="{FF2B5EF4-FFF2-40B4-BE49-F238E27FC236}">
                <a16:creationId xmlns:a16="http://schemas.microsoft.com/office/drawing/2014/main" id="{3C65A35B-A31B-11BE-C616-3994570DFD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pic>
        <p:nvPicPr>
          <p:cNvPr id="3" name="Image 2">
            <a:extLst>
              <a:ext uri="{FF2B5EF4-FFF2-40B4-BE49-F238E27FC236}">
                <a16:creationId xmlns:a16="http://schemas.microsoft.com/office/drawing/2014/main" id="{8B0DC928-03B1-CEEB-1D21-24BE0838F5DE}"/>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4" name="Rectangle 7">
            <a:extLst>
              <a:ext uri="{FF2B5EF4-FFF2-40B4-BE49-F238E27FC236}">
                <a16:creationId xmlns:a16="http://schemas.microsoft.com/office/drawing/2014/main" id="{3706F894-5B62-8E0D-9739-3B6080003DD4}"/>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6677024" y="368300"/>
            <a:ext cx="4752976" cy="5911119"/>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Title 1">
            <a:extLst>
              <a:ext uri="{FF2B5EF4-FFF2-40B4-BE49-F238E27FC236}">
                <a16:creationId xmlns:a16="http://schemas.microsoft.com/office/drawing/2014/main" id="{F08B6C41-A70E-754A-A33B-B8012EFA1FA2}"/>
              </a:ext>
            </a:extLst>
          </p:cNvPr>
          <p:cNvSpPr>
            <a:spLocks noGrp="1"/>
          </p:cNvSpPr>
          <p:nvPr>
            <p:ph type="title"/>
          </p:nvPr>
        </p:nvSpPr>
        <p:spPr>
          <a:xfrm>
            <a:off x="986890"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204DF36F-84FB-BF41-90C5-B4335F97F8B6}"/>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2" name="Image 1" descr="Une image contenant texte, logo, Police, Graphique&#10;&#10;Description générée automatiquement">
            <a:extLst>
              <a:ext uri="{FF2B5EF4-FFF2-40B4-BE49-F238E27FC236}">
                <a16:creationId xmlns:a16="http://schemas.microsoft.com/office/drawing/2014/main" id="{6A35993A-4359-DE95-81B3-2CAFC82ED60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5135" y="1257300"/>
            <a:ext cx="10086975" cy="1028700"/>
          </a:xfrm>
          <a:prstGeom prst="rect">
            <a:avLst/>
          </a:prstGeom>
          <a:effectLst/>
        </p:spPr>
        <p:txBody>
          <a:bodyPr vert="horz" lIns="0" tIns="192024" rIns="0" bIns="0" rtlCol="0" anchor="t" anchorCtr="0">
            <a:noAutofit/>
          </a:bodyPr>
          <a:lstStyle/>
          <a:p>
            <a:r>
              <a:rPr lang="en-US"/>
              <a:t>Your title here</a:t>
            </a:r>
          </a:p>
        </p:txBody>
      </p:sp>
      <p:sp>
        <p:nvSpPr>
          <p:cNvPr id="3" name="Текст 2"/>
          <p:cNvSpPr>
            <a:spLocks noGrp="1"/>
          </p:cNvSpPr>
          <p:nvPr>
            <p:ph type="body" idx="1"/>
          </p:nvPr>
        </p:nvSpPr>
        <p:spPr>
          <a:xfrm>
            <a:off x="985135" y="2514600"/>
            <a:ext cx="10086976" cy="3429000"/>
          </a:xfrm>
          <a:prstGeom prst="rect">
            <a:avLst/>
          </a:prstGeom>
        </p:spPr>
        <p:txBody>
          <a:bodyPr vert="horz" lIns="0" tIns="0" rIns="0" bIns="0" rtlCol="0">
            <a:normAutofit/>
          </a:bodyPr>
          <a:lstStyle/>
          <a:p>
            <a:pPr lvl="0"/>
            <a:r>
              <a:rPr lang="en-US"/>
              <a:t>Heading 1</a:t>
            </a:r>
          </a:p>
          <a:p>
            <a:pPr lvl="1"/>
            <a:r>
              <a:rPr lang="en-US"/>
              <a:t>Paragraph text</a:t>
            </a:r>
          </a:p>
          <a:p>
            <a:pPr lvl="1"/>
            <a:endParaRPr lang="en-US"/>
          </a:p>
        </p:txBody>
      </p:sp>
      <p:sp>
        <p:nvSpPr>
          <p:cNvPr id="5" name="Espace réservé du numéro de diapositive 4">
            <a:extLst>
              <a:ext uri="{FF2B5EF4-FFF2-40B4-BE49-F238E27FC236}">
                <a16:creationId xmlns:a16="http://schemas.microsoft.com/office/drawing/2014/main" id="{EB5AFD27-38D0-B34A-9F98-1157C9C27642}"/>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4" name="Image 3">
            <a:extLst>
              <a:ext uri="{FF2B5EF4-FFF2-40B4-BE49-F238E27FC236}">
                <a16:creationId xmlns:a16="http://schemas.microsoft.com/office/drawing/2014/main" id="{4B2A271E-711C-7146-B62D-B4430EA88177}"/>
              </a:ext>
            </a:extLst>
          </p:cNvPr>
          <p:cNvPicPr>
            <a:picLocks noChangeAspect="1"/>
          </p:cNvPicPr>
          <p:nvPr userDrawn="1"/>
        </p:nvPicPr>
        <p:blipFill>
          <a:blip r:embed="rId11"/>
          <a:stretch>
            <a:fillRect/>
          </a:stretch>
        </p:blipFill>
        <p:spPr>
          <a:xfrm>
            <a:off x="985135" y="6422543"/>
            <a:ext cx="280187" cy="186791"/>
          </a:xfrm>
          <a:prstGeom prst="rect">
            <a:avLst/>
          </a:prstGeom>
        </p:spPr>
      </p:pic>
      <p:sp>
        <p:nvSpPr>
          <p:cNvPr id="13" name="Rectangle 7">
            <a:extLst>
              <a:ext uri="{FF2B5EF4-FFF2-40B4-BE49-F238E27FC236}">
                <a16:creationId xmlns:a16="http://schemas.microsoft.com/office/drawing/2014/main" id="{6E555F39-166E-F74E-8774-2B281085E62E}"/>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6" name="Image 5">
            <a:extLst>
              <a:ext uri="{FF2B5EF4-FFF2-40B4-BE49-F238E27FC236}">
                <a16:creationId xmlns:a16="http://schemas.microsoft.com/office/drawing/2014/main" id="{D3754AFC-9046-0AD0-68BD-411108BDA1F4}"/>
              </a:ext>
            </a:extLst>
          </p:cNvPr>
          <p:cNvPicPr>
            <a:picLocks noChangeAspect="1"/>
          </p:cNvPicPr>
          <p:nvPr userDrawn="1"/>
        </p:nvPicPr>
        <p:blipFill>
          <a:blip r:embed="rId12">
            <a:alphaModFix amt="20000"/>
            <a:extLst>
              <a:ext uri="{28A0092B-C50C-407E-A947-70E740481C1C}">
                <a14:useLocalDpi xmlns:a14="http://schemas.microsoft.com/office/drawing/2010/main" val="0"/>
              </a:ext>
            </a:extLst>
          </a:blip>
          <a:stretch>
            <a:fillRect/>
          </a:stretch>
        </p:blipFill>
        <p:spPr>
          <a:xfrm>
            <a:off x="9267558" y="3956140"/>
            <a:ext cx="5106076" cy="5106076"/>
          </a:xfrm>
          <a:prstGeom prst="rect">
            <a:avLst/>
          </a:prstGeom>
        </p:spPr>
      </p:pic>
      <p:sp>
        <p:nvSpPr>
          <p:cNvPr id="8" name="ZoneTexte 7">
            <a:extLst>
              <a:ext uri="{FF2B5EF4-FFF2-40B4-BE49-F238E27FC236}">
                <a16:creationId xmlns:a16="http://schemas.microsoft.com/office/drawing/2014/main" id="{0F3AD9A8-D578-F9EE-26E1-BDCD30DB0054}"/>
              </a:ext>
            </a:extLst>
          </p:cNvPr>
          <p:cNvSpPr txBox="1"/>
          <p:nvPr userDrawn="1"/>
        </p:nvSpPr>
        <p:spPr>
          <a:xfrm>
            <a:off x="2235982" y="6339901"/>
            <a:ext cx="6114116" cy="338554"/>
          </a:xfrm>
          <a:prstGeom prst="rect">
            <a:avLst/>
          </a:prstGeom>
          <a:noFill/>
        </p:spPr>
        <p:txBody>
          <a:bodyPr wrap="square">
            <a:spAutoFit/>
          </a:bodyPr>
          <a:lstStyle/>
          <a:p>
            <a:r>
              <a:rPr lang="en-GB" sz="800">
                <a:latin typeface="Arial" panose="020B0604020202020204" pitchFamily="34" charset="0"/>
                <a:cs typeface="Arial" panose="020B0604020202020204" pitchFamily="34" charset="0"/>
              </a:rPr>
              <a:t>Views and opinions expressed are however those of the author(s) only and do not necessarily reflect those of the European Union or the European Research Executive Agency (REA). Neither the European Union nor the REA can be held responsible for them.</a:t>
            </a:r>
          </a:p>
        </p:txBody>
      </p:sp>
    </p:spTree>
    <p:extLst>
      <p:ext uri="{BB962C8B-B14F-4D97-AF65-F5344CB8AC3E}">
        <p14:creationId xmlns:p14="http://schemas.microsoft.com/office/powerpoint/2010/main" val="1377184672"/>
      </p:ext>
    </p:extLst>
  </p:cSld>
  <p:clrMap bg1="lt1" tx1="dk1" bg2="lt2" tx2="dk2" accent1="accent1" accent2="accent2" accent3="accent3" accent4="accent4" accent5="accent5" accent6="accent6" hlink="hlink" folHlink="folHlink"/>
  <p:sldLayoutIdLst>
    <p:sldLayoutId id="2147484007" r:id="rId1"/>
    <p:sldLayoutId id="2147484012" r:id="rId2"/>
    <p:sldLayoutId id="2147484032" r:id="rId3"/>
    <p:sldLayoutId id="2147484010" r:id="rId4"/>
    <p:sldLayoutId id="2147484033" r:id="rId5"/>
    <p:sldLayoutId id="2147484035" r:id="rId6"/>
    <p:sldLayoutId id="2147484008" r:id="rId7"/>
    <p:sldLayoutId id="2147484026" r:id="rId8"/>
    <p:sldLayoutId id="2147484024" r:id="rId9"/>
  </p:sldLayoutIdLst>
  <p:hf hdr="0" ftr="0" dt="0"/>
  <p:txStyles>
    <p:titleStyle>
      <a:lvl1pPr algn="l" defTabSz="914318" rtl="0" eaLnBrk="1" latinLnBrk="0" hangingPunct="1">
        <a:lnSpc>
          <a:spcPct val="80000"/>
        </a:lnSpc>
        <a:spcBef>
          <a:spcPct val="0"/>
        </a:spcBef>
        <a:buNone/>
        <a:defRPr sz="44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p:titleStyle>
    <p:bodyStyle>
      <a:lvl1pPr marL="0" indent="0" algn="l" defTabSz="914318" rtl="0" eaLnBrk="1" latinLnBrk="0" hangingPunct="1">
        <a:lnSpc>
          <a:spcPct val="150000"/>
        </a:lnSpc>
        <a:spcBef>
          <a:spcPts val="1000"/>
        </a:spcBef>
        <a:buFont typeface="Arial" panose="020B0604020202020204" pitchFamily="34" charset="0"/>
        <a:buNone/>
        <a:defRPr sz="2800" kern="1200">
          <a:solidFill>
            <a:srgbClr val="0F2235"/>
          </a:solidFill>
          <a:latin typeface="Arial" panose="020B0604020202020204" pitchFamily="34" charset="0"/>
          <a:ea typeface="+mn-ea"/>
          <a:cs typeface="Arial" panose="020B0604020202020204" pitchFamily="34" charset="0"/>
        </a:defRPr>
      </a:lvl1pPr>
      <a:lvl2pPr marL="0" indent="0" algn="l" defTabSz="914318" rtl="0" eaLnBrk="1" latinLnBrk="0" hangingPunct="1">
        <a:lnSpc>
          <a:spcPct val="150000"/>
        </a:lnSpc>
        <a:spcBef>
          <a:spcPts val="499"/>
        </a:spcBef>
        <a:buFont typeface="Arial" panose="020B0604020202020204" pitchFamily="34" charset="0"/>
        <a:buNone/>
        <a:defRPr sz="1800" kern="1200">
          <a:solidFill>
            <a:srgbClr val="0F2235"/>
          </a:solidFill>
          <a:latin typeface="Arial" panose="020B0604020202020204" pitchFamily="34" charset="0"/>
          <a:ea typeface="+mn-ea"/>
          <a:cs typeface="Arial" panose="020B0604020202020204" pitchFamily="34" charset="0"/>
        </a:defRPr>
      </a:lvl2pPr>
      <a:lvl3pPr marL="0" indent="0" algn="l" defTabSz="914318" rtl="0" eaLnBrk="1" latinLnBrk="0" hangingPunct="1">
        <a:lnSpc>
          <a:spcPct val="150000"/>
        </a:lnSpc>
        <a:spcBef>
          <a:spcPts val="499"/>
        </a:spcBef>
        <a:buFont typeface="Arial" panose="020B0604020202020204" pitchFamily="34" charset="0"/>
        <a:buNone/>
        <a:defRPr sz="1200" kern="1200">
          <a:solidFill>
            <a:schemeClr val="tx1"/>
          </a:solidFill>
          <a:latin typeface="D-DIN" panose="020B0504030202030204" pitchFamily="34" charset="77"/>
          <a:ea typeface="+mn-ea"/>
          <a:cs typeface="+mn-cs"/>
        </a:defRPr>
      </a:lvl3pPr>
      <a:lvl4pPr marL="0" indent="0" algn="l" defTabSz="914318" rtl="0" eaLnBrk="1" latinLnBrk="0" hangingPunct="1">
        <a:lnSpc>
          <a:spcPct val="150000"/>
        </a:lnSpc>
        <a:spcBef>
          <a:spcPts val="499"/>
        </a:spcBef>
        <a:buFont typeface="Arial" panose="020B0604020202020204" pitchFamily="34" charset="0"/>
        <a:buNone/>
        <a:defRPr sz="1000" kern="1200">
          <a:solidFill>
            <a:schemeClr val="tx1">
              <a:alpha val="70000"/>
            </a:schemeClr>
          </a:solidFill>
          <a:latin typeface="D-DIN" panose="020B0504030202030204" pitchFamily="34" charset="77"/>
          <a:ea typeface="+mn-ea"/>
          <a:cs typeface="+mn-cs"/>
        </a:defRPr>
      </a:lvl4pPr>
      <a:lvl5pPr marL="0" indent="0" algn="l" defTabSz="914318" rtl="0" eaLnBrk="1" latinLnBrk="0" hangingPunct="1">
        <a:lnSpc>
          <a:spcPct val="150000"/>
        </a:lnSpc>
        <a:spcBef>
          <a:spcPts val="499"/>
        </a:spcBef>
        <a:buFont typeface="Arial" panose="020B0604020202020204" pitchFamily="34" charset="0"/>
        <a:buNone/>
        <a:defRPr sz="1000" kern="1200" baseline="0">
          <a:solidFill>
            <a:schemeClr val="tx1">
              <a:alpha val="50000"/>
            </a:schemeClr>
          </a:solidFill>
          <a:latin typeface="D-DIN" panose="020B0504030202030204" pitchFamily="34" charset="77"/>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18" rtl="0" eaLnBrk="1" latinLnBrk="0" hangingPunct="1">
        <a:defRPr sz="1800" kern="1200">
          <a:solidFill>
            <a:schemeClr val="tx1"/>
          </a:solidFill>
          <a:latin typeface="+mn-lt"/>
          <a:ea typeface="+mn-ea"/>
          <a:cs typeface="+mn-cs"/>
        </a:defRPr>
      </a:lvl1pPr>
      <a:lvl2pPr marL="457159" algn="l" defTabSz="914318" rtl="0" eaLnBrk="1" latinLnBrk="0" hangingPunct="1">
        <a:defRPr sz="1800" kern="1200">
          <a:solidFill>
            <a:schemeClr val="tx1"/>
          </a:solidFill>
          <a:latin typeface="+mn-lt"/>
          <a:ea typeface="+mn-ea"/>
          <a:cs typeface="+mn-cs"/>
        </a:defRPr>
      </a:lvl2pPr>
      <a:lvl3pPr marL="914318" algn="l" defTabSz="914318" rtl="0" eaLnBrk="1" latinLnBrk="0" hangingPunct="1">
        <a:defRPr sz="1800" kern="1200">
          <a:solidFill>
            <a:schemeClr val="tx1"/>
          </a:solidFill>
          <a:latin typeface="+mn-lt"/>
          <a:ea typeface="+mn-ea"/>
          <a:cs typeface="+mn-cs"/>
        </a:defRPr>
      </a:lvl3pPr>
      <a:lvl4pPr marL="1371478" algn="l" defTabSz="914318" rtl="0" eaLnBrk="1" latinLnBrk="0" hangingPunct="1">
        <a:defRPr sz="1800" kern="1200">
          <a:solidFill>
            <a:schemeClr val="tx1"/>
          </a:solidFill>
          <a:latin typeface="+mn-lt"/>
          <a:ea typeface="+mn-ea"/>
          <a:cs typeface="+mn-cs"/>
        </a:defRPr>
      </a:lvl4pPr>
      <a:lvl5pPr marL="1828636" algn="l" defTabSz="914318" rtl="0" eaLnBrk="1" latinLnBrk="0" hangingPunct="1">
        <a:defRPr sz="1800" kern="1200">
          <a:solidFill>
            <a:schemeClr val="tx1"/>
          </a:solidFill>
          <a:latin typeface="+mn-lt"/>
          <a:ea typeface="+mn-ea"/>
          <a:cs typeface="+mn-cs"/>
        </a:defRPr>
      </a:lvl5pPr>
      <a:lvl6pPr marL="2285794" algn="l" defTabSz="914318" rtl="0" eaLnBrk="1" latinLnBrk="0" hangingPunct="1">
        <a:defRPr sz="1800" kern="1200">
          <a:solidFill>
            <a:schemeClr val="tx1"/>
          </a:solidFill>
          <a:latin typeface="+mn-lt"/>
          <a:ea typeface="+mn-ea"/>
          <a:cs typeface="+mn-cs"/>
        </a:defRPr>
      </a:lvl6pPr>
      <a:lvl7pPr marL="2742953" algn="l" defTabSz="914318" rtl="0" eaLnBrk="1" latinLnBrk="0" hangingPunct="1">
        <a:defRPr sz="1800" kern="1200">
          <a:solidFill>
            <a:schemeClr val="tx1"/>
          </a:solidFill>
          <a:latin typeface="+mn-lt"/>
          <a:ea typeface="+mn-ea"/>
          <a:cs typeface="+mn-cs"/>
        </a:defRPr>
      </a:lvl7pPr>
      <a:lvl8pPr marL="3200112" algn="l" defTabSz="914318" rtl="0" eaLnBrk="1" latinLnBrk="0" hangingPunct="1">
        <a:defRPr sz="1800" kern="1200">
          <a:solidFill>
            <a:schemeClr val="tx1"/>
          </a:solidFill>
          <a:latin typeface="+mn-lt"/>
          <a:ea typeface="+mn-ea"/>
          <a:cs typeface="+mn-cs"/>
        </a:defRPr>
      </a:lvl8pPr>
      <a:lvl9pPr marL="3657271" algn="l" defTabSz="91431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840">
          <p15:clr>
            <a:srgbClr val="F26B43"/>
          </p15:clr>
        </p15:guide>
        <p15:guide id="1" orient="horz" pos="2160">
          <p15:clr>
            <a:srgbClr val="F26B43"/>
          </p15:clr>
        </p15:guide>
        <p15:guide id="14" orient="horz" pos="232" userDrawn="1">
          <p15:clr>
            <a:srgbClr val="F26B43"/>
          </p15:clr>
        </p15:guide>
        <p15:guide id="27" orient="horz" pos="4032">
          <p15:clr>
            <a:srgbClr val="F26B43"/>
          </p15:clr>
        </p15:guide>
        <p15:guide id="28" pos="257" userDrawn="1">
          <p15:clr>
            <a:srgbClr val="F26B43"/>
          </p15:clr>
        </p15:guide>
        <p15:guide id="29" pos="7200">
          <p15:clr>
            <a:srgbClr val="F26B43"/>
          </p15:clr>
        </p15:guide>
        <p15:guide id="44">
          <p15:clr>
            <a:srgbClr val="F26B43"/>
          </p15:clr>
        </p15:guide>
        <p15:guide id="45" pos="7680">
          <p15:clr>
            <a:srgbClr val="F26B43"/>
          </p15:clr>
        </p15:guide>
        <p15:guide id="46" orient="horz">
          <p15:clr>
            <a:srgbClr val="F26B43"/>
          </p15:clr>
        </p15:guide>
        <p15:guide id="47" orient="horz" pos="4320">
          <p15:clr>
            <a:srgbClr val="F26B43"/>
          </p15:clr>
        </p15:guide>
        <p15:guide id="48" pos="846" userDrawn="1">
          <p15:clr>
            <a:srgbClr val="F26B43"/>
          </p15:clr>
        </p15:guide>
        <p15:guide id="51" orient="horz" pos="129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festa-europa.eu/public/handbook-resistance-gender-equality-academia" TargetMode="External"/><Relationship Id="rId2" Type="http://schemas.openxmlformats.org/officeDocument/2006/relationships/hyperlink" Target="https://open.spotify.com/playlist/2mxyGhIKPW0CmkMul2J57N?si=a2bc15f2c56246fe" TargetMode="External"/><Relationship Id="rId1" Type="http://schemas.openxmlformats.org/officeDocument/2006/relationships/slideLayout" Target="../slideLayouts/slideLayout2.xml"/><Relationship Id="rId6" Type="http://schemas.openxmlformats.org/officeDocument/2006/relationships/hyperlink" Target="https://doi.org/10.5281/zenodo.7669683" TargetMode="External"/><Relationship Id="rId5" Type="http://schemas.openxmlformats.org/officeDocument/2006/relationships/hyperlink" Target="https://www.superaproject.eu/resistances-to-structural-change-in-gender-equality/" TargetMode="External"/><Relationship Id="rId4" Type="http://schemas.openxmlformats.org/officeDocument/2006/relationships/hyperlink" Target="https://www.superaproject.eu/wp-content/uploads/2022/05/Participatory-approaches-towards-GEP-design-and-implementation-SUPERA-guide.pdf"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doi.org/10.1080/09540962.2018.1535044" TargetMode="External"/><Relationship Id="rId2" Type="http://schemas.openxmlformats.org/officeDocument/2006/relationships/hyperlink" Target="https://scholar.harvard.edu/iris_bohnet/what-works" TargetMode="External"/><Relationship Id="rId1" Type="http://schemas.openxmlformats.org/officeDocument/2006/relationships/slideLayout" Target="../slideLayouts/slideLayout2.xml"/><Relationship Id="rId6" Type="http://schemas.openxmlformats.org/officeDocument/2006/relationships/hyperlink" Target="https://schoolguide.casel.org/uploads/sites/2/2018/12/SCARF-NeuroleadershipArticle.pdf" TargetMode="External"/><Relationship Id="rId5" Type="http://schemas.openxmlformats.org/officeDocument/2006/relationships/hyperlink" Target="https://www.routledge.com/Gender-at-Work-Theory-and-Practice-for-21st-Century-Organizations/Rao-Sandler-Kelleher-Miller/p/book/9781138910027?srsltid=AfmBOorvozXks4S3Zgm3bx6SwvFxDrRm0bYHmT6cka5qdf6mfwKOa8cw" TargetMode="External"/><Relationship Id="rId4" Type="http://schemas.openxmlformats.org/officeDocument/2006/relationships/hyperlink" Target="https://link.springer.com/chapter/10.1057/978-1-137-48685-1_3"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hyperlink" Target="https://www.linkedin.com/company/gendersafe-gbv"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superaproject.eu/wp-content/uploads/2022/02/Resistances-to-Structural-Change-in-Research-and-Innovation_v02.pdf"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7">
            <a:extLst>
              <a:ext uri="{FF2B5EF4-FFF2-40B4-BE49-F238E27FC236}">
                <a16:creationId xmlns:a16="http://schemas.microsoft.com/office/drawing/2014/main" id="{24520777-B918-4140-B0B1-4065658DB36E}"/>
              </a:ext>
            </a:extLst>
          </p:cNvPr>
          <p:cNvSpPr txBox="1"/>
          <p:nvPr/>
        </p:nvSpPr>
        <p:spPr>
          <a:xfrm>
            <a:off x="943030" y="3931094"/>
            <a:ext cx="7306448" cy="830997"/>
          </a:xfrm>
          <a:prstGeom prst="rect">
            <a:avLst/>
          </a:prstGeom>
          <a:noFill/>
        </p:spPr>
        <p:txBody>
          <a:bodyPr wrap="square" lIns="0" tIns="45720" rIns="0" bIns="45720" rtlCol="0" anchor="t">
            <a:spAutoFit/>
          </a:bodyPr>
          <a:lstStyle/>
          <a:p>
            <a:endParaRPr lang="en-GB" sz="4800">
              <a:solidFill>
                <a:srgbClr val="FFFFFF"/>
              </a:solidFill>
              <a:latin typeface="Arial" panose="020B0604020202020204" pitchFamily="34" charset="0"/>
              <a:ea typeface="Open Sans"/>
              <a:cs typeface="Arial" panose="020B0604020202020204" pitchFamily="34" charset="0"/>
            </a:endParaRPr>
          </a:p>
        </p:txBody>
      </p:sp>
      <p:sp>
        <p:nvSpPr>
          <p:cNvPr id="4" name="TextBox 7">
            <a:extLst>
              <a:ext uri="{FF2B5EF4-FFF2-40B4-BE49-F238E27FC236}">
                <a16:creationId xmlns:a16="http://schemas.microsoft.com/office/drawing/2014/main" id="{D38AFE21-FFA0-E449-BF7B-69C5978EF388}"/>
              </a:ext>
            </a:extLst>
          </p:cNvPr>
          <p:cNvSpPr txBox="1"/>
          <p:nvPr/>
        </p:nvSpPr>
        <p:spPr>
          <a:xfrm>
            <a:off x="943030" y="4762091"/>
            <a:ext cx="7306448" cy="584775"/>
          </a:xfrm>
          <a:prstGeom prst="rect">
            <a:avLst/>
          </a:prstGeom>
          <a:noFill/>
        </p:spPr>
        <p:txBody>
          <a:bodyPr wrap="square" lIns="0" tIns="45720" rIns="0" bIns="45720" rtlCol="0" anchor="t">
            <a:spAutoFit/>
          </a:bodyPr>
          <a:lstStyle/>
          <a:p>
            <a:endParaRPr lang="en-GB" sz="3200">
              <a:solidFill>
                <a:srgbClr val="5792CE"/>
              </a:solidFill>
              <a:latin typeface="Arial" panose="020B0604020202020204" pitchFamily="34" charset="0"/>
              <a:ea typeface="Open Sans" charset="0"/>
              <a:cs typeface="Arial" panose="020B0604020202020204" pitchFamily="34" charset="0"/>
            </a:endParaRPr>
          </a:p>
        </p:txBody>
      </p:sp>
      <p:sp>
        <p:nvSpPr>
          <p:cNvPr id="2" name="Title 1">
            <a:extLst>
              <a:ext uri="{FF2B5EF4-FFF2-40B4-BE49-F238E27FC236}">
                <a16:creationId xmlns:a16="http://schemas.microsoft.com/office/drawing/2014/main" id="{D8CB09EA-0CC9-05E0-2A20-C32250FEB137}"/>
              </a:ext>
            </a:extLst>
          </p:cNvPr>
          <p:cNvSpPr>
            <a:spLocks noGrp="1"/>
          </p:cNvSpPr>
          <p:nvPr/>
        </p:nvSpPr>
        <p:spPr>
          <a:xfrm>
            <a:off x="1055649" y="2885271"/>
            <a:ext cx="9690747" cy="922096"/>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en-GB" sz="4000" b="1">
                <a:latin typeface="Arial"/>
                <a:cs typeface="Arial"/>
              </a:rPr>
              <a:t>Overcoming resistance in gender-based violence policy-making</a:t>
            </a:r>
            <a:endParaRPr lang="en-US" sz="4000" b="1">
              <a:latin typeface="Arial"/>
              <a:cs typeface="Arial"/>
            </a:endParaRPr>
          </a:p>
        </p:txBody>
      </p:sp>
      <p:pic>
        <p:nvPicPr>
          <p:cNvPr id="8" name="Image 7" descr="Une image contenant texte, Police, Graphique, graphisme&#10;&#10;Description générée automatiquement">
            <a:extLst>
              <a:ext uri="{FF2B5EF4-FFF2-40B4-BE49-F238E27FC236}">
                <a16:creationId xmlns:a16="http://schemas.microsoft.com/office/drawing/2014/main" id="{3854B33A-1C38-F9A8-9158-9CC2FC6FE4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2350" y="624206"/>
            <a:ext cx="4857750" cy="755103"/>
          </a:xfrm>
          <a:prstGeom prst="rect">
            <a:avLst/>
          </a:prstGeom>
        </p:spPr>
      </p:pic>
      <p:sp>
        <p:nvSpPr>
          <p:cNvPr id="9" name="ZoneTexte 11">
            <a:extLst>
              <a:ext uri="{FF2B5EF4-FFF2-40B4-BE49-F238E27FC236}">
                <a16:creationId xmlns:a16="http://schemas.microsoft.com/office/drawing/2014/main" id="{37C8842C-ED4A-EF05-F3C2-BB8C215930EA}"/>
              </a:ext>
            </a:extLst>
          </p:cNvPr>
          <p:cNvSpPr txBox="1"/>
          <p:nvPr/>
        </p:nvSpPr>
        <p:spPr>
          <a:xfrm>
            <a:off x="950874" y="4526602"/>
            <a:ext cx="10080702" cy="892552"/>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a:solidFill>
                  <a:srgbClr val="FF0000"/>
                </a:solidFill>
                <a:latin typeface="Arial"/>
                <a:cs typeface="Arial"/>
              </a:rPr>
              <a:t>Facilitator's name(s) (pronouns), </a:t>
            </a:r>
            <a:r>
              <a:rPr lang="en-US" sz="2800" err="1">
                <a:solidFill>
                  <a:srgbClr val="FF0000"/>
                </a:solidFill>
                <a:latin typeface="Arial"/>
                <a:cs typeface="Arial"/>
              </a:rPr>
              <a:t>organisation</a:t>
            </a:r>
            <a:endParaRPr lang="en-US" sz="2400" b="1" err="1">
              <a:solidFill>
                <a:srgbClr val="FF0000"/>
              </a:solidFill>
              <a:latin typeface="Arial"/>
              <a:cs typeface="Arial"/>
            </a:endParaRPr>
          </a:p>
          <a:p>
            <a:r>
              <a:rPr lang="en-US" sz="2400" b="1">
                <a:solidFill>
                  <a:srgbClr val="FF0000"/>
                </a:solidFill>
                <a:latin typeface="Arial"/>
                <a:cs typeface="Arial"/>
              </a:rPr>
              <a:t>Day, xx Month 202x</a:t>
            </a:r>
            <a:endParaRPr lang="en-US" sz="2000" b="1">
              <a:solidFill>
                <a:srgbClr val="FF0000"/>
              </a:solidFill>
              <a:latin typeface="Arial"/>
              <a:cs typeface="Arial"/>
            </a:endParaRPr>
          </a:p>
        </p:txBody>
      </p:sp>
    </p:spTree>
    <p:extLst>
      <p:ext uri="{BB962C8B-B14F-4D97-AF65-F5344CB8AC3E}">
        <p14:creationId xmlns:p14="http://schemas.microsoft.com/office/powerpoint/2010/main" val="19002197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209A21A-B5FE-48A6-A97D-938AF3E02086}"/>
              </a:ext>
            </a:extLst>
          </p:cNvPr>
          <p:cNvSpPr/>
          <p:nvPr/>
        </p:nvSpPr>
        <p:spPr>
          <a:xfrm>
            <a:off x="0" y="0"/>
            <a:ext cx="12318004" cy="6858000"/>
          </a:xfrm>
          <a:prstGeom prst="rect">
            <a:avLst/>
          </a:prstGeom>
          <a:solidFill>
            <a:srgbClr val="9640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pPr marL="0" indent="0" algn="ctr">
              <a:buNone/>
            </a:pPr>
            <a:endParaRPr lang="en-US" sz="1000">
              <a:solidFill>
                <a:schemeClr val="bg1"/>
              </a:solidFill>
              <a:latin typeface="Arial" panose="020B0604020202020204" pitchFamily="34" charset="0"/>
              <a:cs typeface="Arial" panose="020B0604020202020204" pitchFamily="34" charset="0"/>
            </a:endParaRPr>
          </a:p>
        </p:txBody>
      </p:sp>
      <p:sp>
        <p:nvSpPr>
          <p:cNvPr id="19" name="Espace réservé du numéro de diapositive 4">
            <a:extLst>
              <a:ext uri="{FF2B5EF4-FFF2-40B4-BE49-F238E27FC236}">
                <a16:creationId xmlns:a16="http://schemas.microsoft.com/office/drawing/2014/main" id="{02039098-C3CC-2246-B17E-9763A9F18CC9}"/>
              </a:ext>
            </a:extLst>
          </p:cNvPr>
          <p:cNvSpPr txBox="1">
            <a:spLocks/>
          </p:cNvSpPr>
          <p:nvPr/>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latin typeface="Arial" panose="020B0604020202020204" pitchFamily="34" charset="0"/>
                <a:cs typeface="Arial" panose="020B0604020202020204" pitchFamily="34" charset="0"/>
              </a:rPr>
              <a:pPr/>
              <a:t>10</a:t>
            </a:fld>
            <a:endParaRPr lang="fr-FR">
              <a:solidFill>
                <a:schemeClr val="bg1"/>
              </a:solidFill>
              <a:latin typeface="Arial" panose="020B0604020202020204" pitchFamily="34" charset="0"/>
              <a:cs typeface="Arial" panose="020B0604020202020204" pitchFamily="34" charset="0"/>
            </a:endParaRPr>
          </a:p>
        </p:txBody>
      </p:sp>
      <p:sp>
        <p:nvSpPr>
          <p:cNvPr id="7" name="TextBox 11">
            <a:extLst>
              <a:ext uri="{FF2B5EF4-FFF2-40B4-BE49-F238E27FC236}">
                <a16:creationId xmlns:a16="http://schemas.microsoft.com/office/drawing/2014/main" id="{6409AF63-7495-2140-06C6-51C2C7DC15F6}"/>
              </a:ext>
            </a:extLst>
          </p:cNvPr>
          <p:cNvSpPr txBox="1"/>
          <p:nvPr/>
        </p:nvSpPr>
        <p:spPr>
          <a:xfrm>
            <a:off x="2883187" y="1396974"/>
            <a:ext cx="6551629" cy="4401205"/>
          </a:xfrm>
          <a:prstGeom prst="rect">
            <a:avLst/>
          </a:prstGeom>
          <a:noFill/>
        </p:spPr>
        <p:txBody>
          <a:bodyPr wrap="square" lIns="0" rIns="0" rtlCol="0">
            <a:spAutoFit/>
          </a:bodyPr>
          <a:lstStyle/>
          <a:p>
            <a:pPr marL="361950" indent="0">
              <a:buNone/>
            </a:pPr>
            <a:r>
              <a:rPr lang="cs-CZ" sz="2800" kern="100">
                <a:solidFill>
                  <a:schemeClr val="bg1"/>
                </a:solidFill>
                <a:latin typeface="Arial" panose="020B0604020202020204" pitchFamily="34" charset="0"/>
                <a:ea typeface="Calibri" panose="020F0502020204030204" pitchFamily="34" charset="0"/>
                <a:cs typeface="Arial" panose="020B0604020202020204" pitchFamily="34" charset="0"/>
              </a:rPr>
              <a:t>PERSONAL REFLECTION</a:t>
            </a:r>
          </a:p>
          <a:p>
            <a:pPr marL="361950" indent="0">
              <a:buNone/>
            </a:pPr>
            <a:endParaRPr lang="cs-CZ" sz="2800" kern="10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pPr marL="361950" indent="0">
              <a:buNone/>
            </a:pPr>
            <a:r>
              <a:rPr lang="en-GB" sz="2800" kern="100">
                <a:solidFill>
                  <a:schemeClr val="bg1"/>
                </a:solidFill>
                <a:effectLst/>
                <a:latin typeface="Arial" panose="020B0604020202020204" pitchFamily="34" charset="0"/>
                <a:ea typeface="Calibri" panose="020F0502020204030204" pitchFamily="34" charset="0"/>
                <a:cs typeface="Arial" panose="020B0604020202020204" pitchFamily="34" charset="0"/>
              </a:rPr>
              <a:t>Please </a:t>
            </a:r>
            <a:r>
              <a:rPr lang="en-GB" sz="2800" b="1" kern="100">
                <a:solidFill>
                  <a:schemeClr val="bg1"/>
                </a:solidFill>
                <a:effectLst/>
                <a:latin typeface="Arial" panose="020B0604020202020204" pitchFamily="34" charset="0"/>
                <a:ea typeface="Calibri" panose="020F0502020204030204" pitchFamily="34" charset="0"/>
                <a:cs typeface="Arial" panose="020B0604020202020204" pitchFamily="34" charset="0"/>
              </a:rPr>
              <a:t>imagine</a:t>
            </a:r>
            <a:r>
              <a:rPr lang="en-GB" sz="2800" kern="100">
                <a:solidFill>
                  <a:schemeClr val="bg1"/>
                </a:solidFill>
                <a:effectLst/>
                <a:latin typeface="Arial" panose="020B0604020202020204" pitchFamily="34" charset="0"/>
                <a:ea typeface="Calibri" panose="020F0502020204030204" pitchFamily="34" charset="0"/>
                <a:cs typeface="Arial" panose="020B0604020202020204" pitchFamily="34" charset="0"/>
              </a:rPr>
              <a:t> your key stakeholder and their </a:t>
            </a:r>
            <a:r>
              <a:rPr lang="en-GB" sz="2800" b="1" kern="100">
                <a:solidFill>
                  <a:schemeClr val="bg1"/>
                </a:solidFill>
                <a:effectLst/>
                <a:latin typeface="Arial" panose="020B0604020202020204" pitchFamily="34" charset="0"/>
                <a:ea typeface="Calibri" panose="020F0502020204030204" pitchFamily="34" charset="0"/>
                <a:cs typeface="Arial" panose="020B0604020202020204" pitchFamily="34" charset="0"/>
              </a:rPr>
              <a:t>resistance</a:t>
            </a:r>
            <a:r>
              <a:rPr lang="en-GB" sz="2800" kern="100">
                <a:solidFill>
                  <a:schemeClr val="bg1"/>
                </a:solidFill>
                <a:effectLst/>
                <a:latin typeface="Arial" panose="020B0604020202020204" pitchFamily="34" charset="0"/>
                <a:ea typeface="Calibri" panose="020F0502020204030204" pitchFamily="34" charset="0"/>
                <a:cs typeface="Arial" panose="020B0604020202020204" pitchFamily="34" charset="0"/>
              </a:rPr>
              <a:t> and render in an image or words </a:t>
            </a:r>
            <a:r>
              <a:rPr lang="en-GB" sz="2800" b="1" kern="100">
                <a:solidFill>
                  <a:schemeClr val="bg1"/>
                </a:solidFill>
                <a:effectLst/>
                <a:latin typeface="Arial" panose="020B0604020202020204" pitchFamily="34" charset="0"/>
                <a:ea typeface="Calibri" panose="020F0502020204030204" pitchFamily="34" charset="0"/>
                <a:cs typeface="Arial" panose="020B0604020202020204" pitchFamily="34" charset="0"/>
              </a:rPr>
              <a:t>the key challenge for you in being faced with that resistance</a:t>
            </a:r>
            <a:r>
              <a:rPr lang="en-GB" sz="2800" kern="100">
                <a:solidFill>
                  <a:schemeClr val="bg1"/>
                </a:solidFill>
                <a:effectLst/>
                <a:latin typeface="Arial" panose="020B0604020202020204" pitchFamily="34" charset="0"/>
                <a:ea typeface="Calibri" panose="020F0502020204030204" pitchFamily="34" charset="0"/>
                <a:cs typeface="Arial" panose="020B0604020202020204" pitchFamily="34" charset="0"/>
              </a:rPr>
              <a:t>. </a:t>
            </a:r>
            <a:endParaRPr lang="cs-CZ" sz="2800" kern="10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pPr marL="361950" indent="0">
              <a:buNone/>
            </a:pPr>
            <a:endParaRPr lang="en-GB" sz="2800" kern="10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pPr marL="361950" indent="0">
              <a:buNone/>
            </a:pPr>
            <a:r>
              <a:rPr lang="en-GB" sz="2800" kern="100">
                <a:solidFill>
                  <a:schemeClr val="bg1"/>
                </a:solidFill>
                <a:effectLst/>
                <a:latin typeface="Arial" panose="020B0604020202020204" pitchFamily="34" charset="0"/>
                <a:ea typeface="Calibri" panose="020F0502020204030204" pitchFamily="34" charset="0"/>
                <a:cs typeface="Arial" panose="020B0604020202020204" pitchFamily="34" charset="0"/>
              </a:rPr>
              <a:t>Draw or write it on a </a:t>
            </a:r>
            <a:r>
              <a:rPr lang="en-GB" sz="2800" kern="100" err="1">
                <a:solidFill>
                  <a:schemeClr val="bg1"/>
                </a:solidFill>
                <a:effectLst/>
                <a:latin typeface="Arial" panose="020B0604020202020204" pitchFamily="34" charset="0"/>
                <a:ea typeface="Calibri" panose="020F0502020204030204" pitchFamily="34" charset="0"/>
                <a:cs typeface="Arial" panose="020B0604020202020204" pitchFamily="34" charset="0"/>
              </a:rPr>
              <a:t>post-it</a:t>
            </a:r>
            <a:r>
              <a:rPr lang="en-GB" sz="2800" kern="100">
                <a:solidFill>
                  <a:schemeClr val="bg1"/>
                </a:solidFill>
                <a:effectLst/>
                <a:latin typeface="Arial" panose="020B0604020202020204" pitchFamily="34" charset="0"/>
                <a:ea typeface="Calibri" panose="020F0502020204030204" pitchFamily="34" charset="0"/>
                <a:cs typeface="Arial" panose="020B0604020202020204" pitchFamily="34" charset="0"/>
              </a:rPr>
              <a:t>. </a:t>
            </a:r>
          </a:p>
          <a:p>
            <a:pPr marL="361950" indent="0">
              <a:buNone/>
            </a:pPr>
            <a:r>
              <a:rPr lang="en-GB" sz="2800" kern="100">
                <a:solidFill>
                  <a:schemeClr val="bg1"/>
                </a:solidFill>
                <a:effectLst/>
                <a:latin typeface="Arial" panose="020B0604020202020204" pitchFamily="34" charset="0"/>
                <a:ea typeface="Calibri" panose="020F0502020204030204" pitchFamily="34" charset="0"/>
                <a:cs typeface="Arial" panose="020B0604020202020204" pitchFamily="34" charset="0"/>
              </a:rPr>
              <a:t>Keep the </a:t>
            </a:r>
            <a:r>
              <a:rPr lang="en-GB" sz="2800" kern="100" err="1">
                <a:solidFill>
                  <a:schemeClr val="bg1"/>
                </a:solidFill>
                <a:effectLst/>
                <a:latin typeface="Arial" panose="020B0604020202020204" pitchFamily="34" charset="0"/>
                <a:ea typeface="Calibri" panose="020F0502020204030204" pitchFamily="34" charset="0"/>
                <a:cs typeface="Arial" panose="020B0604020202020204" pitchFamily="34" charset="0"/>
              </a:rPr>
              <a:t>post-it</a:t>
            </a:r>
            <a:r>
              <a:rPr lang="en-GB" sz="2800" kern="100">
                <a:solidFill>
                  <a:schemeClr val="bg1"/>
                </a:solidFill>
                <a:effectLst/>
                <a:latin typeface="Arial" panose="020B0604020202020204" pitchFamily="34" charset="0"/>
                <a:ea typeface="Calibri" panose="020F0502020204030204" pitchFamily="34" charset="0"/>
                <a:cs typeface="Arial" panose="020B0604020202020204" pitchFamily="34" charset="0"/>
              </a:rPr>
              <a:t> on you.</a:t>
            </a:r>
            <a:endParaRPr lang="cs-CZ" sz="2800" kern="10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896059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8BEE71D-6E3A-C714-9F0D-8E2BCD95C05E}"/>
              </a:ext>
            </a:extLst>
          </p:cNvPr>
          <p:cNvSpPr>
            <a:spLocks noGrp="1"/>
          </p:cNvSpPr>
          <p:nvPr>
            <p:ph type="title"/>
          </p:nvPr>
        </p:nvSpPr>
        <p:spPr/>
        <p:txBody>
          <a:bodyPr/>
          <a:lstStyle/>
          <a:p>
            <a:r>
              <a:rPr lang="en-GB"/>
              <a:t>World café</a:t>
            </a:r>
          </a:p>
        </p:txBody>
      </p:sp>
      <p:sp>
        <p:nvSpPr>
          <p:cNvPr id="3" name="TextBox 11">
            <a:extLst>
              <a:ext uri="{FF2B5EF4-FFF2-40B4-BE49-F238E27FC236}">
                <a16:creationId xmlns:a16="http://schemas.microsoft.com/office/drawing/2014/main" id="{343CD4AB-D90B-A67E-7D25-798BABCCA3B1}"/>
              </a:ext>
            </a:extLst>
          </p:cNvPr>
          <p:cNvSpPr txBox="1"/>
          <p:nvPr/>
        </p:nvSpPr>
        <p:spPr>
          <a:xfrm>
            <a:off x="6096000" y="853989"/>
            <a:ext cx="5395274" cy="4154984"/>
          </a:xfrm>
          <a:prstGeom prst="rect">
            <a:avLst/>
          </a:prstGeom>
          <a:noFill/>
        </p:spPr>
        <p:txBody>
          <a:bodyPr wrap="square" lIns="0" rIns="0" rtlCol="0">
            <a:spAutoFit/>
          </a:bodyPr>
          <a:lstStyle/>
          <a:p>
            <a:pPr marL="571500" indent="-571500" algn="l">
              <a:buFont typeface="Wingdings" panose="05000000000000000000" pitchFamily="2" charset="2"/>
              <a:buChar char="q"/>
            </a:pPr>
            <a:r>
              <a:rPr lang="en-GB" sz="2400">
                <a:solidFill>
                  <a:schemeClr val="bg1"/>
                </a:solidFill>
                <a:latin typeface="Arial" panose="020B0604020202020204" pitchFamily="34" charset="0"/>
                <a:cs typeface="Arial" panose="020B0604020202020204" pitchFamily="34" charset="0"/>
              </a:rPr>
              <a:t>5 groups with a facilitator and rapporteurs</a:t>
            </a:r>
          </a:p>
          <a:p>
            <a:pPr marL="571500" indent="-571500" algn="l">
              <a:buFont typeface="Wingdings" panose="05000000000000000000" pitchFamily="2" charset="2"/>
              <a:buChar char="q"/>
            </a:pPr>
            <a:r>
              <a:rPr lang="en-GB" sz="2400">
                <a:solidFill>
                  <a:schemeClr val="bg1"/>
                </a:solidFill>
                <a:latin typeface="Arial" panose="020B0604020202020204" pitchFamily="34" charset="0"/>
                <a:cs typeface="Arial" panose="020B0604020202020204" pitchFamily="34" charset="0"/>
              </a:rPr>
              <a:t>Facilitators and rapporteurs stay at one table</a:t>
            </a:r>
          </a:p>
          <a:p>
            <a:pPr marL="571500" indent="-571500">
              <a:buFont typeface="Wingdings" panose="05000000000000000000" pitchFamily="2" charset="2"/>
              <a:buChar char="q"/>
            </a:pPr>
            <a:r>
              <a:rPr lang="en-GB" sz="2400">
                <a:solidFill>
                  <a:schemeClr val="bg1"/>
                </a:solidFill>
                <a:latin typeface="Arial" panose="020B0604020202020204" pitchFamily="34" charset="0"/>
                <a:cs typeface="Arial" panose="020B0604020202020204" pitchFamily="34" charset="0"/>
              </a:rPr>
              <a:t>Three 20-minute sessions</a:t>
            </a:r>
          </a:p>
          <a:p>
            <a:pPr marL="571500" indent="-571500" algn="l">
              <a:buFont typeface="Wingdings" panose="05000000000000000000" pitchFamily="2" charset="2"/>
              <a:buChar char="q"/>
            </a:pPr>
            <a:r>
              <a:rPr lang="en-GB" sz="2400">
                <a:solidFill>
                  <a:schemeClr val="bg1"/>
                </a:solidFill>
                <a:latin typeface="Arial" panose="020B0604020202020204" pitchFamily="34" charset="0"/>
                <a:cs typeface="Arial" panose="020B0604020202020204" pitchFamily="34" charset="0"/>
              </a:rPr>
              <a:t>After 20 minutes, the entire group moves to the next table</a:t>
            </a:r>
          </a:p>
          <a:p>
            <a:pPr marL="571500" indent="-571500" algn="l">
              <a:buFont typeface="Wingdings" panose="05000000000000000000" pitchFamily="2" charset="2"/>
              <a:buChar char="q"/>
            </a:pPr>
            <a:r>
              <a:rPr lang="en-GB" sz="2400">
                <a:solidFill>
                  <a:schemeClr val="bg1"/>
                </a:solidFill>
                <a:latin typeface="Arial" panose="020B0604020202020204" pitchFamily="34" charset="0"/>
                <a:cs typeface="Arial" panose="020B0604020202020204" pitchFamily="34" charset="0"/>
              </a:rPr>
              <a:t>One sheet of paper to guide the discussion</a:t>
            </a:r>
          </a:p>
          <a:p>
            <a:pPr marL="571500" indent="-571500" algn="l">
              <a:buFont typeface="Wingdings" panose="05000000000000000000" pitchFamily="2" charset="2"/>
              <a:buChar char="q"/>
            </a:pPr>
            <a:r>
              <a:rPr lang="en-GB" sz="2400">
                <a:solidFill>
                  <a:schemeClr val="bg1"/>
                </a:solidFill>
                <a:latin typeface="Arial" panose="020B0604020202020204" pitchFamily="34" charset="0"/>
                <a:cs typeface="Arial" panose="020B0604020202020204" pitchFamily="34" charset="0"/>
              </a:rPr>
              <a:t>Stay with a question as long as new insights are contributed</a:t>
            </a:r>
            <a:endParaRPr lang="en-GB" sz="360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142590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ED9C2E4-4F92-129A-2563-27DC81DABDA6}"/>
              </a:ext>
            </a:extLst>
          </p:cNvPr>
          <p:cNvSpPr>
            <a:spLocks noGrp="1"/>
          </p:cNvSpPr>
          <p:nvPr>
            <p:ph type="title"/>
          </p:nvPr>
        </p:nvSpPr>
        <p:spPr/>
        <p:txBody>
          <a:bodyPr/>
          <a:lstStyle/>
          <a:p>
            <a:r>
              <a:rPr lang="en-US"/>
              <a:t>Summary</a:t>
            </a:r>
            <a:endParaRPr lang="cs-CZ"/>
          </a:p>
        </p:txBody>
      </p:sp>
      <p:sp>
        <p:nvSpPr>
          <p:cNvPr id="3" name="Zástupný symbol pro číslo snímku 2">
            <a:extLst>
              <a:ext uri="{FF2B5EF4-FFF2-40B4-BE49-F238E27FC236}">
                <a16:creationId xmlns:a16="http://schemas.microsoft.com/office/drawing/2014/main" id="{47DF226D-F434-AA94-AA47-6162DFD41D52}"/>
              </a:ext>
            </a:extLst>
          </p:cNvPr>
          <p:cNvSpPr>
            <a:spLocks noGrp="1"/>
          </p:cNvSpPr>
          <p:nvPr>
            <p:ph type="sldNum" sz="quarter" idx="4"/>
          </p:nvPr>
        </p:nvSpPr>
        <p:spPr/>
        <p:txBody>
          <a:bodyPr/>
          <a:lstStyle/>
          <a:p>
            <a:fld id="{783777ED-E0AE-DD49-A1E6-113717D9A99F}" type="slidenum">
              <a:rPr lang="fr-FR" smtClean="0"/>
              <a:pPr/>
              <a:t>12</a:t>
            </a:fld>
            <a:endParaRPr lang="fr-FR"/>
          </a:p>
        </p:txBody>
      </p:sp>
      <p:sp>
        <p:nvSpPr>
          <p:cNvPr id="4" name="Zástupný text 3">
            <a:extLst>
              <a:ext uri="{FF2B5EF4-FFF2-40B4-BE49-F238E27FC236}">
                <a16:creationId xmlns:a16="http://schemas.microsoft.com/office/drawing/2014/main" id="{0BFF02B4-21F9-866B-6B20-415ABEE2374B}"/>
              </a:ext>
            </a:extLst>
          </p:cNvPr>
          <p:cNvSpPr>
            <a:spLocks noGrp="1"/>
          </p:cNvSpPr>
          <p:nvPr>
            <p:ph type="body" sz="quarter" idx="10"/>
          </p:nvPr>
        </p:nvSpPr>
        <p:spPr/>
        <p:txBody>
          <a:bodyPr/>
          <a:lstStyle/>
          <a:p>
            <a:pPr marL="342900" indent="-342900">
              <a:buFont typeface="Wingdings" panose="05000000000000000000" pitchFamily="2" charset="2"/>
              <a:buChar char="q"/>
            </a:pPr>
            <a:r>
              <a:rPr lang="en-US"/>
              <a:t>Rapporteur’s reports</a:t>
            </a:r>
          </a:p>
          <a:p>
            <a:pPr marL="342900" indent="-342900">
              <a:buFont typeface="Wingdings" panose="05000000000000000000" pitchFamily="2" charset="2"/>
              <a:buChar char="q"/>
            </a:pPr>
            <a:r>
              <a:rPr lang="en-US"/>
              <a:t>Participants’ reactions</a:t>
            </a:r>
          </a:p>
          <a:p>
            <a:pPr marL="895350" indent="-285750" algn="just" rtl="0" fontAlgn="base">
              <a:buFont typeface="Wingdings" panose="05000000000000000000" pitchFamily="2" charset="2"/>
              <a:buChar char="q"/>
            </a:pPr>
            <a:r>
              <a:rPr lang="en-US" sz="1800" b="0" i="1">
                <a:effectLst/>
                <a:latin typeface="Arial" panose="020B0604020202020204" pitchFamily="34" charset="0"/>
              </a:rPr>
              <a:t>Do you feel now more assured, less uncertain about facing resistance? </a:t>
            </a:r>
            <a:endParaRPr lang="en-US" b="0" i="1">
              <a:effectLst/>
            </a:endParaRPr>
          </a:p>
          <a:p>
            <a:pPr marL="895350" indent="-285750" algn="just" rtl="0" fontAlgn="base">
              <a:buFont typeface="Wingdings" panose="05000000000000000000" pitchFamily="2" charset="2"/>
              <a:buChar char="q"/>
            </a:pPr>
            <a:r>
              <a:rPr lang="en-US" sz="1800" b="0" i="1">
                <a:effectLst/>
                <a:latin typeface="Arial" panose="020B0604020202020204" pitchFamily="34" charset="0"/>
              </a:rPr>
              <a:t>What else would you need?</a:t>
            </a:r>
            <a:endParaRPr lang="en-US" b="0" i="1">
              <a:effectLst/>
            </a:endParaRPr>
          </a:p>
          <a:p>
            <a:pPr marL="895350" indent="-285750" algn="just" rtl="0" fontAlgn="base">
              <a:buFont typeface="Wingdings" panose="05000000000000000000" pitchFamily="2" charset="2"/>
              <a:buChar char="q"/>
            </a:pPr>
            <a:r>
              <a:rPr lang="en-US" sz="1800" b="0" i="1">
                <a:effectLst/>
                <a:latin typeface="Arial" panose="020B0604020202020204" pitchFamily="34" charset="0"/>
              </a:rPr>
              <a:t>How did this exercise make you feel?</a:t>
            </a:r>
            <a:endParaRPr lang="en-US" b="0" i="1">
              <a:effectLst/>
            </a:endParaRPr>
          </a:p>
          <a:p>
            <a:pPr marL="895350" lvl="1" indent="-342900">
              <a:buFont typeface="Wingdings" panose="05000000000000000000" pitchFamily="2" charset="2"/>
              <a:buChar char="q"/>
            </a:pPr>
            <a:endParaRPr lang="cs-CZ"/>
          </a:p>
        </p:txBody>
      </p:sp>
    </p:spTree>
    <p:extLst>
      <p:ext uri="{BB962C8B-B14F-4D97-AF65-F5344CB8AC3E}">
        <p14:creationId xmlns:p14="http://schemas.microsoft.com/office/powerpoint/2010/main" val="4210635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1D809-0558-46E4-8000-4F3A68A86190}"/>
              </a:ext>
            </a:extLst>
          </p:cNvPr>
          <p:cNvSpPr>
            <a:spLocks noGrp="1"/>
          </p:cNvSpPr>
          <p:nvPr>
            <p:ph type="title"/>
          </p:nvPr>
        </p:nvSpPr>
        <p:spPr>
          <a:xfrm>
            <a:off x="1207178" y="2811209"/>
            <a:ext cx="10086975" cy="778381"/>
          </a:xfrm>
        </p:spPr>
        <p:txBody>
          <a:bodyPr/>
          <a:lstStyle/>
          <a:p>
            <a:r>
              <a:rPr lang="en-GB" sz="5400">
                <a:solidFill>
                  <a:srgbClr val="5792CE"/>
                </a:solidFill>
              </a:rPr>
              <a:t>SELF-CARE IN DEALING WITH RESISTANCE</a:t>
            </a:r>
          </a:p>
        </p:txBody>
      </p:sp>
      <p:sp>
        <p:nvSpPr>
          <p:cNvPr id="5" name="ZoneTexte 4">
            <a:extLst>
              <a:ext uri="{FF2B5EF4-FFF2-40B4-BE49-F238E27FC236}">
                <a16:creationId xmlns:a16="http://schemas.microsoft.com/office/drawing/2014/main" id="{E8BF8B54-1E70-6D4E-E47C-1F0270AAADB4}"/>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256580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5694" y="1239483"/>
            <a:ext cx="3758364" cy="722667"/>
          </a:xfrm>
        </p:spPr>
        <p:txBody>
          <a:bodyPr/>
          <a:lstStyle/>
          <a:p>
            <a:r>
              <a:rPr lang="en-US" sz="2800">
                <a:latin typeface="Arial" panose="020B0604020202020204" pitchFamily="34" charset="0"/>
                <a:cs typeface="Arial" panose="020B0604020202020204" pitchFamily="34" charset="0"/>
              </a:rPr>
              <a:t>Group discussion</a:t>
            </a:r>
          </a:p>
        </p:txBody>
      </p:sp>
      <p:sp>
        <p:nvSpPr>
          <p:cNvPr id="19" name="Espace réservé du numéro de diapositive 4">
            <a:extLst>
              <a:ext uri="{FF2B5EF4-FFF2-40B4-BE49-F238E27FC236}">
                <a16:creationId xmlns:a16="http://schemas.microsoft.com/office/drawing/2014/main" id="{02039098-C3CC-2246-B17E-9763A9F18CC9}"/>
              </a:ext>
            </a:extLst>
          </p:cNvPr>
          <p:cNvSpPr txBox="1">
            <a:spLocks/>
          </p:cNvSpPr>
          <p:nvPr/>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latin typeface="Arial" panose="020B0604020202020204" pitchFamily="34" charset="0"/>
                <a:cs typeface="Arial" panose="020B0604020202020204" pitchFamily="34" charset="0"/>
              </a:rPr>
              <a:pPr/>
              <a:t>14</a:t>
            </a:fld>
            <a:endParaRPr lang="fr-FR">
              <a:solidFill>
                <a:schemeClr val="bg1"/>
              </a:solidFill>
              <a:latin typeface="Arial" panose="020B0604020202020204" pitchFamily="34" charset="0"/>
              <a:cs typeface="Arial" panose="020B0604020202020204" pitchFamily="34" charset="0"/>
            </a:endParaRPr>
          </a:p>
        </p:txBody>
      </p:sp>
      <p:sp>
        <p:nvSpPr>
          <p:cNvPr id="4" name="TextBox 11">
            <a:extLst>
              <a:ext uri="{FF2B5EF4-FFF2-40B4-BE49-F238E27FC236}">
                <a16:creationId xmlns:a16="http://schemas.microsoft.com/office/drawing/2014/main" id="{2E454F13-3CCF-A205-317E-0A22E04BB4C4}"/>
              </a:ext>
            </a:extLst>
          </p:cNvPr>
          <p:cNvSpPr txBox="1"/>
          <p:nvPr/>
        </p:nvSpPr>
        <p:spPr>
          <a:xfrm>
            <a:off x="6096000" y="859065"/>
            <a:ext cx="5395274" cy="5443478"/>
          </a:xfrm>
          <a:prstGeom prst="rect">
            <a:avLst/>
          </a:prstGeom>
          <a:noFill/>
        </p:spPr>
        <p:txBody>
          <a:bodyPr wrap="square" lIns="0" rIns="0" rtlCol="0">
            <a:spAutoFit/>
          </a:bodyPr>
          <a:lstStyle/>
          <a:p>
            <a:pPr marL="571500" indent="-571500" algn="l">
              <a:lnSpc>
                <a:spcPct val="114000"/>
              </a:lnSpc>
              <a:spcAft>
                <a:spcPts val="600"/>
              </a:spcAft>
              <a:buFont typeface="Wingdings" panose="05000000000000000000" pitchFamily="2" charset="2"/>
              <a:buChar char="q"/>
            </a:pPr>
            <a:r>
              <a:rPr lang="en-GB" sz="2400" b="0" i="0" u="none" strike="noStrike" baseline="0">
                <a:solidFill>
                  <a:schemeClr val="bg1"/>
                </a:solidFill>
                <a:latin typeface="Arial" panose="020B0604020202020204" pitchFamily="34" charset="0"/>
                <a:cs typeface="Arial" panose="020B0604020202020204" pitchFamily="34" charset="0"/>
              </a:rPr>
              <a:t>In groups, share </a:t>
            </a:r>
            <a:r>
              <a:rPr lang="en-GB" sz="2400">
                <a:solidFill>
                  <a:schemeClr val="bg1"/>
                </a:solidFill>
                <a:latin typeface="Arial" panose="020B0604020202020204" pitchFamily="34" charset="0"/>
                <a:cs typeface="Arial" panose="020B0604020202020204" pitchFamily="34" charset="0"/>
              </a:rPr>
              <a:t>(2.5 approx. each person)</a:t>
            </a:r>
            <a:endParaRPr lang="en-GB" sz="2400" b="0" i="0" u="none" strike="noStrike" baseline="0">
              <a:solidFill>
                <a:schemeClr val="bg1"/>
              </a:solidFill>
              <a:latin typeface="Arial" panose="020B0604020202020204" pitchFamily="34" charset="0"/>
              <a:cs typeface="Arial" panose="020B0604020202020204" pitchFamily="34" charset="0"/>
            </a:endParaRPr>
          </a:p>
          <a:p>
            <a:pPr marL="914365" lvl="1" indent="-457200">
              <a:lnSpc>
                <a:spcPct val="114000"/>
              </a:lnSpc>
              <a:spcAft>
                <a:spcPts val="600"/>
              </a:spcAft>
              <a:buFont typeface="Wingdings" panose="05000000000000000000" pitchFamily="2" charset="2"/>
              <a:buChar char="q"/>
            </a:pPr>
            <a:r>
              <a:rPr lang="en-GB" sz="2000" b="0" i="0" u="none" strike="noStrike" baseline="0">
                <a:solidFill>
                  <a:schemeClr val="bg1"/>
                </a:solidFill>
                <a:latin typeface="Arial" panose="020B0604020202020204" pitchFamily="34" charset="0"/>
                <a:cs typeface="Arial" panose="020B0604020202020204" pitchFamily="34" charset="0"/>
              </a:rPr>
              <a:t>What actions you </a:t>
            </a:r>
            <a:r>
              <a:rPr lang="en-GB" sz="2000" b="1" i="0" u="none" strike="noStrike" baseline="0">
                <a:solidFill>
                  <a:srgbClr val="964091"/>
                </a:solidFill>
                <a:latin typeface="Arial" panose="020B0604020202020204" pitchFamily="34" charset="0"/>
                <a:cs typeface="Arial" panose="020B0604020202020204" pitchFamily="34" charset="0"/>
              </a:rPr>
              <a:t>personally</a:t>
            </a:r>
            <a:r>
              <a:rPr lang="en-GB" sz="2000" b="0" i="0" u="none" strike="noStrike" baseline="0">
                <a:solidFill>
                  <a:schemeClr val="bg1"/>
                </a:solidFill>
                <a:latin typeface="Arial" panose="020B0604020202020204" pitchFamily="34" charset="0"/>
                <a:cs typeface="Arial" panose="020B0604020202020204" pitchFamily="34" charset="0"/>
              </a:rPr>
              <a:t> take to sustain yourself and prevent burnout</a:t>
            </a:r>
          </a:p>
          <a:p>
            <a:pPr marL="914365" lvl="1" indent="-457200">
              <a:lnSpc>
                <a:spcPct val="114000"/>
              </a:lnSpc>
              <a:spcAft>
                <a:spcPts val="600"/>
              </a:spcAft>
              <a:buFont typeface="Wingdings" panose="05000000000000000000" pitchFamily="2" charset="2"/>
              <a:buChar char="q"/>
            </a:pPr>
            <a:r>
              <a:rPr lang="en-GB" sz="2000" b="0" i="0" u="none" strike="noStrike" baseline="0">
                <a:solidFill>
                  <a:schemeClr val="bg1"/>
                </a:solidFill>
                <a:latin typeface="Arial" panose="020B0604020202020204" pitchFamily="34" charset="0"/>
                <a:cs typeface="Arial" panose="020B0604020202020204" pitchFamily="34" charset="0"/>
              </a:rPr>
              <a:t>What actions you take </a:t>
            </a:r>
            <a:r>
              <a:rPr lang="en-GB" sz="2000" b="1" i="0" u="none" strike="noStrike" baseline="0">
                <a:solidFill>
                  <a:srgbClr val="964091"/>
                </a:solidFill>
                <a:latin typeface="Arial" panose="020B0604020202020204" pitchFamily="34" charset="0"/>
                <a:cs typeface="Arial" panose="020B0604020202020204" pitchFamily="34" charset="0"/>
              </a:rPr>
              <a:t>as a team </a:t>
            </a:r>
            <a:r>
              <a:rPr lang="en-GB" sz="2000" b="0" i="0" u="none" strike="noStrike" baseline="0">
                <a:solidFill>
                  <a:schemeClr val="bg1"/>
                </a:solidFill>
                <a:latin typeface="Arial" panose="020B0604020202020204" pitchFamily="34" charset="0"/>
                <a:cs typeface="Arial" panose="020B0604020202020204" pitchFamily="34" charset="0"/>
              </a:rPr>
              <a:t>working on GBV</a:t>
            </a:r>
          </a:p>
          <a:p>
            <a:pPr marL="571500" indent="-571500">
              <a:lnSpc>
                <a:spcPct val="114000"/>
              </a:lnSpc>
              <a:spcAft>
                <a:spcPts val="600"/>
              </a:spcAft>
              <a:buFont typeface="Wingdings" panose="05000000000000000000" pitchFamily="2" charset="2"/>
              <a:buChar char="q"/>
            </a:pPr>
            <a:r>
              <a:rPr lang="en-GB" sz="2400">
                <a:solidFill>
                  <a:schemeClr val="bg1"/>
                </a:solidFill>
                <a:latin typeface="Arial" panose="020B0604020202020204" pitchFamily="34" charset="0"/>
                <a:cs typeface="Arial" panose="020B0604020202020204" pitchFamily="34" charset="0"/>
              </a:rPr>
              <a:t>Appoint a person to report back </a:t>
            </a:r>
          </a:p>
          <a:p>
            <a:pPr marL="1028665" lvl="1" indent="-571500">
              <a:lnSpc>
                <a:spcPct val="114000"/>
              </a:lnSpc>
              <a:spcAft>
                <a:spcPts val="600"/>
              </a:spcAft>
              <a:buFont typeface="Wingdings" panose="05000000000000000000" pitchFamily="2" charset="2"/>
              <a:buChar char="q"/>
            </a:pPr>
            <a:r>
              <a:rPr lang="en-GB" sz="2400">
                <a:solidFill>
                  <a:srgbClr val="964091"/>
                </a:solidFill>
                <a:latin typeface="Arial" panose="020B0604020202020204" pitchFamily="34" charset="0"/>
                <a:cs typeface="Arial" panose="020B0604020202020204" pitchFamily="34" charset="0"/>
              </a:rPr>
              <a:t>1 minute </a:t>
            </a:r>
            <a:r>
              <a:rPr lang="en-GB" sz="2400">
                <a:solidFill>
                  <a:schemeClr val="bg1"/>
                </a:solidFill>
                <a:latin typeface="Arial" panose="020B0604020202020204" pitchFamily="34" charset="0"/>
                <a:cs typeface="Arial" panose="020B0604020202020204" pitchFamily="34" charset="0"/>
              </a:rPr>
              <a:t>each group</a:t>
            </a:r>
          </a:p>
          <a:p>
            <a:pPr marL="1028665" lvl="1" indent="-571500">
              <a:lnSpc>
                <a:spcPct val="114000"/>
              </a:lnSpc>
              <a:spcAft>
                <a:spcPts val="600"/>
              </a:spcAft>
              <a:buFont typeface="Wingdings" panose="05000000000000000000" pitchFamily="2" charset="2"/>
              <a:buChar char="q"/>
            </a:pPr>
            <a:r>
              <a:rPr lang="en-GB" sz="2000">
                <a:solidFill>
                  <a:srgbClr val="FFFFFF"/>
                </a:solidFill>
                <a:effectLst/>
                <a:latin typeface="Arial" panose="020B0604020202020204" pitchFamily="34" charset="0"/>
                <a:cs typeface="Arial" panose="020B0604020202020204" pitchFamily="34" charset="0"/>
              </a:rPr>
              <a:t>Each group mentions </a:t>
            </a:r>
          </a:p>
          <a:p>
            <a:pPr marL="1485830" lvl="2" indent="-571500">
              <a:lnSpc>
                <a:spcPct val="114000"/>
              </a:lnSpc>
              <a:spcAft>
                <a:spcPts val="600"/>
              </a:spcAft>
              <a:buFont typeface="Wingdings" panose="05000000000000000000" pitchFamily="2" charset="2"/>
              <a:buChar char="q"/>
            </a:pPr>
            <a:r>
              <a:rPr lang="en-GB" sz="2000" b="1">
                <a:solidFill>
                  <a:srgbClr val="964091"/>
                </a:solidFill>
                <a:effectLst/>
                <a:latin typeface="Arial" panose="020B0604020202020204" pitchFamily="34" charset="0"/>
                <a:cs typeface="Arial" panose="020B0604020202020204" pitchFamily="34" charset="0"/>
              </a:rPr>
              <a:t>one thing they find useful and helpful</a:t>
            </a:r>
            <a:r>
              <a:rPr lang="en-GB" sz="2000">
                <a:solidFill>
                  <a:srgbClr val="FFFFFF"/>
                </a:solidFill>
                <a:effectLst/>
                <a:latin typeface="Arial" panose="020B0604020202020204" pitchFamily="34" charset="0"/>
                <a:cs typeface="Arial" panose="020B0604020202020204" pitchFamily="34" charset="0"/>
              </a:rPr>
              <a:t> </a:t>
            </a:r>
          </a:p>
          <a:p>
            <a:pPr marL="1485830" lvl="2" indent="-571500">
              <a:lnSpc>
                <a:spcPct val="114000"/>
              </a:lnSpc>
              <a:spcAft>
                <a:spcPts val="600"/>
              </a:spcAft>
              <a:buFont typeface="Wingdings" panose="05000000000000000000" pitchFamily="2" charset="2"/>
              <a:buChar char="q"/>
            </a:pPr>
            <a:r>
              <a:rPr lang="en-GB" sz="2000" b="1">
                <a:solidFill>
                  <a:srgbClr val="964091"/>
                </a:solidFill>
                <a:effectLst/>
                <a:latin typeface="Arial" panose="020B0604020202020204" pitchFamily="34" charset="0"/>
                <a:cs typeface="Arial" panose="020B0604020202020204" pitchFamily="34" charset="0"/>
              </a:rPr>
              <a:t>new thing </a:t>
            </a:r>
            <a:r>
              <a:rPr lang="en-GB" sz="2000">
                <a:solidFill>
                  <a:srgbClr val="964091"/>
                </a:solidFill>
                <a:effectLst/>
                <a:latin typeface="Arial" panose="020B0604020202020204" pitchFamily="34" charset="0"/>
                <a:cs typeface="Arial" panose="020B0604020202020204" pitchFamily="34" charset="0"/>
              </a:rPr>
              <a:t>that was not said before</a:t>
            </a:r>
            <a:endParaRPr lang="en-GB" sz="3600">
              <a:solidFill>
                <a:srgbClr val="96409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27008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40CF1FA-093E-C445-F96C-070FAB34E2E9}"/>
              </a:ext>
            </a:extLst>
          </p:cNvPr>
          <p:cNvSpPr>
            <a:spLocks noGrp="1"/>
          </p:cNvSpPr>
          <p:nvPr>
            <p:ph type="title"/>
          </p:nvPr>
        </p:nvSpPr>
        <p:spPr>
          <a:xfrm>
            <a:off x="1046923" y="1129932"/>
            <a:ext cx="9735378" cy="778381"/>
          </a:xfrm>
        </p:spPr>
        <p:txBody>
          <a:bodyPr/>
          <a:lstStyle/>
          <a:p>
            <a:r>
              <a:rPr lang="en-US" b="1">
                <a:latin typeface="Arial" panose="020B0604020202020204" pitchFamily="34" charset="0"/>
                <a:cs typeface="Arial" panose="020B0604020202020204" pitchFamily="34" charset="0"/>
              </a:rPr>
              <a:t>Three basi</a:t>
            </a:r>
            <a:r>
              <a:rPr lang="en-US" b="1"/>
              <a:t>c human needs</a:t>
            </a:r>
            <a:endParaRPr lang="fr-FR" b="1">
              <a:latin typeface="Arial" panose="020B0604020202020204" pitchFamily="34" charset="0"/>
              <a:cs typeface="Arial" panose="020B0604020202020204" pitchFamily="34" charset="0"/>
            </a:endParaRPr>
          </a:p>
        </p:txBody>
      </p:sp>
      <p:sp>
        <p:nvSpPr>
          <p:cNvPr id="3" name="Espace réservé du numéro de diapositive 2">
            <a:extLst>
              <a:ext uri="{FF2B5EF4-FFF2-40B4-BE49-F238E27FC236}">
                <a16:creationId xmlns:a16="http://schemas.microsoft.com/office/drawing/2014/main" id="{A57CFA7C-596C-407A-1D44-6225C498ADCE}"/>
              </a:ext>
            </a:extLst>
          </p:cNvPr>
          <p:cNvSpPr>
            <a:spLocks noGrp="1"/>
          </p:cNvSpPr>
          <p:nvPr>
            <p:ph type="sldNum" sz="quarter" idx="4"/>
          </p:nvPr>
        </p:nvSpPr>
        <p:spPr/>
        <p:txBody>
          <a:bodyPr/>
          <a:lstStyle/>
          <a:p>
            <a:fld id="{783777ED-E0AE-DD49-A1E6-113717D9A99F}" type="slidenum">
              <a:rPr lang="fr-FR" smtClean="0">
                <a:latin typeface="Arial" panose="020B0604020202020204" pitchFamily="34" charset="0"/>
                <a:cs typeface="Arial" panose="020B0604020202020204" pitchFamily="34" charset="0"/>
              </a:rPr>
              <a:pPr/>
              <a:t>15</a:t>
            </a:fld>
            <a:endParaRPr lang="fr-FR">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1B45F363-0F75-A212-C03F-FEC706387450}"/>
              </a:ext>
            </a:extLst>
          </p:cNvPr>
          <p:cNvSpPr/>
          <p:nvPr/>
        </p:nvSpPr>
        <p:spPr>
          <a:xfrm>
            <a:off x="1429698" y="2425639"/>
            <a:ext cx="2342284" cy="3024963"/>
          </a:xfrm>
          <a:prstGeom prst="rect">
            <a:avLst/>
          </a:prstGeom>
          <a:solidFill>
            <a:schemeClr val="bg1"/>
          </a:solidFill>
          <a:ln w="38100">
            <a:solidFill>
              <a:srgbClr val="96409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2400" b="1">
              <a:solidFill>
                <a:srgbClr val="964091"/>
              </a:solidFill>
              <a:latin typeface="Arial" panose="020B0604020202020204" pitchFamily="34" charset="0"/>
              <a:ea typeface="Open Sans Semibold" charset="0"/>
              <a:cs typeface="Arial" panose="020B0604020202020204" pitchFamily="34" charset="0"/>
            </a:endParaRPr>
          </a:p>
          <a:p>
            <a:r>
              <a:rPr lang="en-US" sz="2400" b="1">
                <a:solidFill>
                  <a:srgbClr val="964091"/>
                </a:solidFill>
                <a:latin typeface="Arial" panose="020B0604020202020204" pitchFamily="34" charset="0"/>
                <a:ea typeface="Open Sans Semibold" charset="0"/>
                <a:cs typeface="Arial" panose="020B0604020202020204" pitchFamily="34" charset="0"/>
              </a:rPr>
              <a:t>To be seen</a:t>
            </a:r>
          </a:p>
          <a:p>
            <a:pPr>
              <a:lnSpc>
                <a:spcPct val="130000"/>
              </a:lnSpc>
            </a:pPr>
            <a:endParaRPr lang="en-US" sz="1200" b="1">
              <a:solidFill>
                <a:schemeClr val="tx1"/>
              </a:solidFill>
              <a:latin typeface="Arial" panose="020B0604020202020204" pitchFamily="34" charset="0"/>
              <a:ea typeface="Open Sans Semibold" charset="0"/>
              <a:cs typeface="Arial" panose="020B0604020202020204" pitchFamily="34" charset="0"/>
            </a:endParaRPr>
          </a:p>
          <a:p>
            <a:pPr>
              <a:lnSpc>
                <a:spcPct val="130000"/>
              </a:lnSpc>
            </a:pPr>
            <a:endParaRPr lang="en-US" sz="1200" b="1">
              <a:solidFill>
                <a:schemeClr val="tx1"/>
              </a:solidFill>
              <a:latin typeface="Arial" panose="020B0604020202020204" pitchFamily="34" charset="0"/>
              <a:ea typeface="Open Sans Semibold" charset="0"/>
              <a:cs typeface="Arial" panose="020B0604020202020204" pitchFamily="34" charset="0"/>
            </a:endParaRPr>
          </a:p>
          <a:p>
            <a:pPr>
              <a:lnSpc>
                <a:spcPct val="130000"/>
              </a:lnSpc>
            </a:pPr>
            <a:endParaRPr lang="en-US" sz="1200" b="1">
              <a:solidFill>
                <a:schemeClr val="tx1"/>
              </a:solidFill>
              <a:latin typeface="Arial" panose="020B0604020202020204" pitchFamily="34" charset="0"/>
              <a:ea typeface="Open Sans Semibold" charset="0"/>
              <a:cs typeface="Arial" panose="020B0604020202020204" pitchFamily="34" charset="0"/>
            </a:endParaRPr>
          </a:p>
          <a:p>
            <a:pPr>
              <a:lnSpc>
                <a:spcPct val="130000"/>
              </a:lnSpc>
            </a:pPr>
            <a:endParaRPr lang="en-US" sz="1200" b="1">
              <a:solidFill>
                <a:schemeClr val="tx1"/>
              </a:solidFill>
              <a:latin typeface="Arial" panose="020B0604020202020204" pitchFamily="34" charset="0"/>
              <a:ea typeface="Open Sans Semibold" charset="0"/>
              <a:cs typeface="Arial" panose="020B0604020202020204" pitchFamily="34" charset="0"/>
            </a:endParaRPr>
          </a:p>
        </p:txBody>
      </p:sp>
      <p:sp>
        <p:nvSpPr>
          <p:cNvPr id="5" name="Rectangle 4">
            <a:extLst>
              <a:ext uri="{FF2B5EF4-FFF2-40B4-BE49-F238E27FC236}">
                <a16:creationId xmlns:a16="http://schemas.microsoft.com/office/drawing/2014/main" id="{D8BBBC18-519B-EA95-9AD8-AB738C524D42}"/>
              </a:ext>
            </a:extLst>
          </p:cNvPr>
          <p:cNvSpPr/>
          <p:nvPr/>
        </p:nvSpPr>
        <p:spPr>
          <a:xfrm>
            <a:off x="4899626" y="2477070"/>
            <a:ext cx="2342284" cy="3024962"/>
          </a:xfrm>
          <a:prstGeom prst="rect">
            <a:avLst/>
          </a:prstGeom>
          <a:solidFill>
            <a:schemeClr val="bg1"/>
          </a:solidFill>
          <a:ln w="38100">
            <a:solidFill>
              <a:srgbClr val="96409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r>
              <a:rPr lang="en-US" sz="2400" b="1">
                <a:solidFill>
                  <a:srgbClr val="964091"/>
                </a:solidFill>
                <a:latin typeface="Arial" panose="020B0604020202020204" pitchFamily="34" charset="0"/>
                <a:ea typeface="Open Sans Semibold" charset="0"/>
                <a:cs typeface="Arial" panose="020B0604020202020204" pitchFamily="34" charset="0"/>
              </a:rPr>
              <a:t>To be heard</a:t>
            </a:r>
            <a:endParaRPr lang="en-US" sz="1200" b="1">
              <a:solidFill>
                <a:schemeClr val="tx1"/>
              </a:solidFill>
              <a:latin typeface="Arial" panose="020B0604020202020204" pitchFamily="34" charset="0"/>
              <a:ea typeface="Open Sans Semibold" charset="0"/>
              <a:cs typeface="Arial" panose="020B0604020202020204" pitchFamily="34" charset="0"/>
            </a:endParaRPr>
          </a:p>
          <a:p>
            <a:endParaRPr lang="en-US" sz="1200" b="1">
              <a:solidFill>
                <a:schemeClr val="tx1"/>
              </a:solidFill>
              <a:latin typeface="Arial" panose="020B0604020202020204" pitchFamily="34" charset="0"/>
              <a:ea typeface="Open Sans Semibold" charset="0"/>
              <a:cs typeface="Arial" panose="020B0604020202020204" pitchFamily="34" charset="0"/>
            </a:endParaRPr>
          </a:p>
          <a:p>
            <a:endParaRPr lang="en-US" sz="1200" b="1">
              <a:solidFill>
                <a:schemeClr val="tx1"/>
              </a:solidFill>
              <a:latin typeface="Arial" panose="020B0604020202020204" pitchFamily="34" charset="0"/>
              <a:ea typeface="Open Sans Semibold" charset="0"/>
              <a:cs typeface="Arial" panose="020B0604020202020204" pitchFamily="34" charset="0"/>
            </a:endParaRPr>
          </a:p>
          <a:p>
            <a:endParaRPr lang="en-US" sz="1200" b="1">
              <a:solidFill>
                <a:schemeClr val="tx1"/>
              </a:solidFill>
              <a:latin typeface="Arial" panose="020B0604020202020204" pitchFamily="34" charset="0"/>
              <a:ea typeface="Open Sans Semibold" charset="0"/>
              <a:cs typeface="Arial" panose="020B0604020202020204" pitchFamily="34" charset="0"/>
            </a:endParaRPr>
          </a:p>
          <a:p>
            <a:endParaRPr lang="en-US" sz="2400" b="1">
              <a:solidFill>
                <a:srgbClr val="964091"/>
              </a:solidFill>
              <a:latin typeface="Arial" panose="020B0604020202020204" pitchFamily="34" charset="0"/>
              <a:ea typeface="Open Sans Semibold" charset="0"/>
              <a:cs typeface="Arial" panose="020B0604020202020204" pitchFamily="34" charset="0"/>
            </a:endParaRPr>
          </a:p>
        </p:txBody>
      </p:sp>
      <p:sp>
        <p:nvSpPr>
          <p:cNvPr id="6" name="Rectangle 5">
            <a:extLst>
              <a:ext uri="{FF2B5EF4-FFF2-40B4-BE49-F238E27FC236}">
                <a16:creationId xmlns:a16="http://schemas.microsoft.com/office/drawing/2014/main" id="{DA9B317F-19FA-14DA-49CB-C575A02A4547}"/>
              </a:ext>
            </a:extLst>
          </p:cNvPr>
          <p:cNvSpPr/>
          <p:nvPr/>
        </p:nvSpPr>
        <p:spPr>
          <a:xfrm>
            <a:off x="8440017" y="2477070"/>
            <a:ext cx="2342284" cy="3024962"/>
          </a:xfrm>
          <a:prstGeom prst="rect">
            <a:avLst/>
          </a:prstGeom>
          <a:solidFill>
            <a:schemeClr val="bg1"/>
          </a:solidFill>
          <a:ln w="38100">
            <a:solidFill>
              <a:srgbClr val="96409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2400" b="1">
              <a:solidFill>
                <a:srgbClr val="964091"/>
              </a:solidFill>
              <a:latin typeface="Arial" panose="020B0604020202020204" pitchFamily="34" charset="0"/>
              <a:ea typeface="Open Sans Semibold" charset="0"/>
              <a:cs typeface="Arial" panose="020B0604020202020204" pitchFamily="34" charset="0"/>
            </a:endParaRPr>
          </a:p>
          <a:p>
            <a:r>
              <a:rPr lang="en-US" sz="2400" b="1">
                <a:solidFill>
                  <a:srgbClr val="964091"/>
                </a:solidFill>
                <a:latin typeface="Arial" panose="020B0604020202020204" pitchFamily="34" charset="0"/>
                <a:ea typeface="Open Sans Semibold" charset="0"/>
                <a:cs typeface="Arial" panose="020B0604020202020204" pitchFamily="34" charset="0"/>
              </a:rPr>
              <a:t>To uniquely express our most authentic selves</a:t>
            </a:r>
          </a:p>
        </p:txBody>
      </p:sp>
      <p:sp>
        <p:nvSpPr>
          <p:cNvPr id="11" name="Shape 2615">
            <a:extLst>
              <a:ext uri="{FF2B5EF4-FFF2-40B4-BE49-F238E27FC236}">
                <a16:creationId xmlns:a16="http://schemas.microsoft.com/office/drawing/2014/main" id="{75B319F7-49EC-C701-E774-72EBC34CD99A}"/>
              </a:ext>
            </a:extLst>
          </p:cNvPr>
          <p:cNvSpPr/>
          <p:nvPr/>
        </p:nvSpPr>
        <p:spPr>
          <a:xfrm>
            <a:off x="9427460" y="2651608"/>
            <a:ext cx="546100" cy="558420"/>
          </a:xfrm>
          <a:custGeom>
            <a:avLst/>
            <a:gdLst/>
            <a:ahLst/>
            <a:cxnLst>
              <a:cxn ang="0">
                <a:pos x="wd2" y="hd2"/>
              </a:cxn>
              <a:cxn ang="5400000">
                <a:pos x="wd2" y="hd2"/>
              </a:cxn>
              <a:cxn ang="10800000">
                <a:pos x="wd2" y="hd2"/>
              </a:cxn>
              <a:cxn ang="16200000">
                <a:pos x="wd2" y="hd2"/>
              </a:cxn>
            </a:cxnLst>
            <a:rect l="0" t="0" r="r" b="b"/>
            <a:pathLst>
              <a:path w="21600" h="21600" extrusionOk="0">
                <a:moveTo>
                  <a:pt x="17593" y="17878"/>
                </a:moveTo>
                <a:cubicBezTo>
                  <a:pt x="16514" y="16546"/>
                  <a:pt x="15177" y="15812"/>
                  <a:pt x="14084" y="15323"/>
                </a:cubicBezTo>
                <a:cubicBezTo>
                  <a:pt x="13842" y="15214"/>
                  <a:pt x="13687" y="15099"/>
                  <a:pt x="13598" y="14990"/>
                </a:cubicBezTo>
                <a:cubicBezTo>
                  <a:pt x="15238" y="14959"/>
                  <a:pt x="16521" y="14237"/>
                  <a:pt x="16581" y="14203"/>
                </a:cubicBezTo>
                <a:cubicBezTo>
                  <a:pt x="16751" y="14106"/>
                  <a:pt x="16846" y="13918"/>
                  <a:pt x="16826" y="13724"/>
                </a:cubicBezTo>
                <a:cubicBezTo>
                  <a:pt x="16807" y="13546"/>
                  <a:pt x="16693" y="13394"/>
                  <a:pt x="16530" y="13325"/>
                </a:cubicBezTo>
                <a:cubicBezTo>
                  <a:pt x="16461" y="13275"/>
                  <a:pt x="15663" y="12629"/>
                  <a:pt x="15663" y="9051"/>
                </a:cubicBezTo>
                <a:cubicBezTo>
                  <a:pt x="15663" y="5000"/>
                  <a:pt x="14115" y="2945"/>
                  <a:pt x="11061" y="2945"/>
                </a:cubicBezTo>
                <a:cubicBezTo>
                  <a:pt x="8481" y="2945"/>
                  <a:pt x="5845" y="3642"/>
                  <a:pt x="5845" y="8806"/>
                </a:cubicBezTo>
                <a:cubicBezTo>
                  <a:pt x="5845" y="12555"/>
                  <a:pt x="5219" y="13278"/>
                  <a:pt x="5122" y="13367"/>
                </a:cubicBezTo>
                <a:cubicBezTo>
                  <a:pt x="4957" y="13416"/>
                  <a:pt x="4826" y="13551"/>
                  <a:pt x="4784" y="13723"/>
                </a:cubicBezTo>
                <a:cubicBezTo>
                  <a:pt x="4734" y="13935"/>
                  <a:pt x="4828" y="14153"/>
                  <a:pt x="5015" y="14262"/>
                </a:cubicBezTo>
                <a:cubicBezTo>
                  <a:pt x="6396" y="15064"/>
                  <a:pt x="7482" y="15136"/>
                  <a:pt x="8065" y="15091"/>
                </a:cubicBezTo>
                <a:cubicBezTo>
                  <a:pt x="7994" y="15151"/>
                  <a:pt x="7850" y="15241"/>
                  <a:pt x="7564" y="15335"/>
                </a:cubicBezTo>
                <a:cubicBezTo>
                  <a:pt x="6211" y="15776"/>
                  <a:pt x="4766" y="16807"/>
                  <a:pt x="3958" y="17834"/>
                </a:cubicBezTo>
                <a:cubicBezTo>
                  <a:pt x="2125" y="16050"/>
                  <a:pt x="982" y="13560"/>
                  <a:pt x="982" y="10800"/>
                </a:cubicBezTo>
                <a:cubicBezTo>
                  <a:pt x="982" y="5377"/>
                  <a:pt x="5377" y="982"/>
                  <a:pt x="10800" y="982"/>
                </a:cubicBezTo>
                <a:cubicBezTo>
                  <a:pt x="16222" y="982"/>
                  <a:pt x="20618" y="5377"/>
                  <a:pt x="20618" y="10800"/>
                </a:cubicBezTo>
                <a:cubicBezTo>
                  <a:pt x="20618" y="13584"/>
                  <a:pt x="19454" y="16092"/>
                  <a:pt x="17593" y="17878"/>
                </a:cubicBezTo>
                <a:moveTo>
                  <a:pt x="10800" y="20618"/>
                </a:moveTo>
                <a:cubicBezTo>
                  <a:pt x="8489" y="20618"/>
                  <a:pt x="6370" y="19815"/>
                  <a:pt x="4693" y="18480"/>
                </a:cubicBezTo>
                <a:cubicBezTo>
                  <a:pt x="5360" y="17604"/>
                  <a:pt x="6693" y="16652"/>
                  <a:pt x="7869" y="16268"/>
                </a:cubicBezTo>
                <a:cubicBezTo>
                  <a:pt x="8578" y="16037"/>
                  <a:pt x="8988" y="15688"/>
                  <a:pt x="9087" y="15232"/>
                </a:cubicBezTo>
                <a:cubicBezTo>
                  <a:pt x="9214" y="14656"/>
                  <a:pt x="8775" y="14230"/>
                  <a:pt x="8725" y="14183"/>
                </a:cubicBezTo>
                <a:cubicBezTo>
                  <a:pt x="8597" y="14065"/>
                  <a:pt x="8412" y="14025"/>
                  <a:pt x="8246" y="14075"/>
                </a:cubicBezTo>
                <a:cubicBezTo>
                  <a:pt x="8208" y="14086"/>
                  <a:pt x="7406" y="14309"/>
                  <a:pt x="6089" y="13714"/>
                </a:cubicBezTo>
                <a:cubicBezTo>
                  <a:pt x="6486" y="13026"/>
                  <a:pt x="6826" y="11618"/>
                  <a:pt x="6826" y="8806"/>
                </a:cubicBezTo>
                <a:cubicBezTo>
                  <a:pt x="6826" y="4301"/>
                  <a:pt x="8829" y="3928"/>
                  <a:pt x="11061" y="3928"/>
                </a:cubicBezTo>
                <a:cubicBezTo>
                  <a:pt x="12615" y="3928"/>
                  <a:pt x="14681" y="4458"/>
                  <a:pt x="14681" y="9051"/>
                </a:cubicBezTo>
                <a:cubicBezTo>
                  <a:pt x="14681" y="11662"/>
                  <a:pt x="15092" y="12966"/>
                  <a:pt x="15499" y="13617"/>
                </a:cubicBezTo>
                <a:cubicBezTo>
                  <a:pt x="14943" y="13829"/>
                  <a:pt x="14058" y="14076"/>
                  <a:pt x="13097" y="13993"/>
                </a:cubicBezTo>
                <a:cubicBezTo>
                  <a:pt x="12883" y="13971"/>
                  <a:pt x="12690" y="14092"/>
                  <a:pt x="12605" y="14285"/>
                </a:cubicBezTo>
                <a:cubicBezTo>
                  <a:pt x="12420" y="14704"/>
                  <a:pt x="12408" y="15649"/>
                  <a:pt x="13683" y="16219"/>
                </a:cubicBezTo>
                <a:cubicBezTo>
                  <a:pt x="14677" y="16664"/>
                  <a:pt x="15893" y="17331"/>
                  <a:pt x="16850" y="18522"/>
                </a:cubicBezTo>
                <a:cubicBezTo>
                  <a:pt x="15182" y="19831"/>
                  <a:pt x="13085"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Gill Sans"/>
              <a:ea typeface="Calibri" charset="0"/>
              <a:cs typeface="Calibri" charset="0"/>
              <a:sym typeface="Gill Sans"/>
            </a:endParaRPr>
          </a:p>
        </p:txBody>
      </p:sp>
      <p:pic>
        <p:nvPicPr>
          <p:cNvPr id="13" name="Obrázek 12" descr="Obsah obrázku skica, design, kaligrafie&#10;&#10;Popis byl vytvořen automaticky">
            <a:extLst>
              <a:ext uri="{FF2B5EF4-FFF2-40B4-BE49-F238E27FC236}">
                <a16:creationId xmlns:a16="http://schemas.microsoft.com/office/drawing/2014/main" id="{76B60A91-440B-AE28-8A06-E529DA8BB7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0020" y="2612157"/>
            <a:ext cx="601495" cy="637321"/>
          </a:xfrm>
          <a:prstGeom prst="rect">
            <a:avLst/>
          </a:prstGeom>
        </p:spPr>
      </p:pic>
      <p:pic>
        <p:nvPicPr>
          <p:cNvPr id="15" name="Obrázek 14" descr="Obsah obrázku kruh, skica, kresba, design&#10;&#10;Popis byl vytvořen automaticky">
            <a:extLst>
              <a:ext uri="{FF2B5EF4-FFF2-40B4-BE49-F238E27FC236}">
                <a16:creationId xmlns:a16="http://schemas.microsoft.com/office/drawing/2014/main" id="{AC70D6DF-0E51-CCBC-B4F1-04C5E894E9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1018" y="2651608"/>
            <a:ext cx="689181" cy="538589"/>
          </a:xfrm>
          <a:prstGeom prst="rect">
            <a:avLst/>
          </a:prstGeom>
        </p:spPr>
      </p:pic>
    </p:spTree>
    <p:extLst>
      <p:ext uri="{BB962C8B-B14F-4D97-AF65-F5344CB8AC3E}">
        <p14:creationId xmlns:p14="http://schemas.microsoft.com/office/powerpoint/2010/main" val="40606405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6923" y="1129932"/>
            <a:ext cx="9728170" cy="778381"/>
          </a:xfrm>
        </p:spPr>
        <p:txBody>
          <a:bodyPr/>
          <a:lstStyle/>
          <a:p>
            <a:r>
              <a:rPr lang="en-US" b="1">
                <a:latin typeface="Arial" panose="020B0604020202020204" pitchFamily="34" charset="0"/>
                <a:cs typeface="Arial" panose="020B0604020202020204" pitchFamily="34" charset="0"/>
              </a:rPr>
              <a:t>Personal and team self-care</a:t>
            </a:r>
          </a:p>
        </p:txBody>
      </p:sp>
      <p:sp>
        <p:nvSpPr>
          <p:cNvPr id="19" name="TextBox 11">
            <a:extLst>
              <a:ext uri="{FF2B5EF4-FFF2-40B4-BE49-F238E27FC236}">
                <a16:creationId xmlns:a16="http://schemas.microsoft.com/office/drawing/2014/main" id="{BBE63CCB-EF19-8E4B-8D92-4EF4FE00B7AC}"/>
              </a:ext>
            </a:extLst>
          </p:cNvPr>
          <p:cNvSpPr txBox="1"/>
          <p:nvPr/>
        </p:nvSpPr>
        <p:spPr>
          <a:xfrm>
            <a:off x="773000" y="2776937"/>
            <a:ext cx="10520312" cy="3170099"/>
          </a:xfrm>
          <a:prstGeom prst="rect">
            <a:avLst/>
          </a:prstGeom>
          <a:noFill/>
        </p:spPr>
        <p:txBody>
          <a:bodyPr wrap="square" lIns="0" rIns="0" rtlCol="0">
            <a:spAutoFit/>
          </a:bodyPr>
          <a:lstStyle/>
          <a:p>
            <a:pPr marL="571500" indent="-571500" algn="l">
              <a:buFont typeface="Wingdings" panose="05000000000000000000" pitchFamily="2" charset="2"/>
              <a:buChar char="q"/>
            </a:pPr>
            <a:r>
              <a:rPr lang="en-GB" sz="3600">
                <a:solidFill>
                  <a:schemeClr val="bg1"/>
                </a:solidFill>
                <a:latin typeface="Arial" panose="020B0604020202020204" pitchFamily="34" charset="0"/>
                <a:cs typeface="Arial" panose="020B0604020202020204" pitchFamily="34" charset="0"/>
              </a:rPr>
              <a:t>The 4 Ss</a:t>
            </a:r>
            <a:endParaRPr lang="en-GB" sz="3600" b="0" i="0" u="none" strike="noStrike" baseline="0">
              <a:solidFill>
                <a:schemeClr val="bg1"/>
              </a:solidFill>
              <a:latin typeface="Arial" panose="020B0604020202020204" pitchFamily="34" charset="0"/>
              <a:cs typeface="Arial" panose="020B0604020202020204" pitchFamily="34" charset="0"/>
            </a:endParaRPr>
          </a:p>
          <a:p>
            <a:pPr marL="914365" lvl="1" indent="-457200">
              <a:buFont typeface="Wingdings" panose="05000000000000000000" pitchFamily="2" charset="2"/>
              <a:buChar char="q"/>
            </a:pPr>
            <a:r>
              <a:rPr lang="en-GB" sz="2800" b="1" i="0" u="none" strike="noStrike" baseline="0">
                <a:solidFill>
                  <a:srgbClr val="AED7BD"/>
                </a:solidFill>
                <a:latin typeface="Arial" panose="020B0604020202020204" pitchFamily="34" charset="0"/>
                <a:cs typeface="Arial" panose="020B0604020202020204" pitchFamily="34" charset="0"/>
              </a:rPr>
              <a:t>S</a:t>
            </a:r>
            <a:r>
              <a:rPr lang="en-GB" sz="2800" b="0" i="0" u="none" strike="noStrike" baseline="0">
                <a:solidFill>
                  <a:schemeClr val="bg1"/>
                </a:solidFill>
                <a:latin typeface="Arial" panose="020B0604020202020204" pitchFamily="34" charset="0"/>
                <a:cs typeface="Arial" panose="020B0604020202020204" pitchFamily="34" charset="0"/>
              </a:rPr>
              <a:t>uccess – celebrate small wins</a:t>
            </a:r>
            <a:endParaRPr lang="en-GB" sz="4400" b="0" i="0" u="none" strike="noStrike" baseline="0">
              <a:solidFill>
                <a:schemeClr val="bg1"/>
              </a:solidFill>
              <a:latin typeface="Arial" panose="020B0604020202020204" pitchFamily="34" charset="0"/>
              <a:cs typeface="Arial" panose="020B0604020202020204" pitchFamily="34" charset="0"/>
            </a:endParaRPr>
          </a:p>
          <a:p>
            <a:pPr marL="914365" lvl="1" indent="-457200">
              <a:buFont typeface="Wingdings" panose="05000000000000000000" pitchFamily="2" charset="2"/>
              <a:buChar char="q"/>
            </a:pPr>
            <a:r>
              <a:rPr lang="en-GB" sz="2800" b="1">
                <a:solidFill>
                  <a:srgbClr val="AED7BD"/>
                </a:solidFill>
                <a:latin typeface="Arial" panose="020B0604020202020204" pitchFamily="34" charset="0"/>
                <a:cs typeface="Arial" panose="020B0604020202020204" pitchFamily="34" charset="0"/>
              </a:rPr>
              <a:t>S</a:t>
            </a:r>
            <a:r>
              <a:rPr lang="en-GB" sz="2800">
                <a:solidFill>
                  <a:schemeClr val="bg1"/>
                </a:solidFill>
                <a:latin typeface="Arial" panose="020B0604020202020204" pitchFamily="34" charset="0"/>
                <a:cs typeface="Arial" panose="020B0604020202020204" pitchFamily="34" charset="0"/>
              </a:rPr>
              <a:t>anity – use energies where they can have the most impact</a:t>
            </a:r>
          </a:p>
          <a:p>
            <a:pPr marL="914365" lvl="1" indent="-457200">
              <a:buFont typeface="Wingdings" panose="05000000000000000000" pitchFamily="2" charset="2"/>
              <a:buChar char="q"/>
            </a:pPr>
            <a:r>
              <a:rPr lang="en-GB" sz="2800" b="1" i="0" u="none" strike="noStrike" baseline="0">
                <a:solidFill>
                  <a:srgbClr val="AED7BD"/>
                </a:solidFill>
                <a:latin typeface="Arial" panose="020B0604020202020204" pitchFamily="34" charset="0"/>
                <a:cs typeface="Arial" panose="020B0604020202020204" pitchFamily="34" charset="0"/>
              </a:rPr>
              <a:t>S</a:t>
            </a:r>
            <a:r>
              <a:rPr lang="en-GB" sz="2800" b="0" i="0" u="none" strike="noStrike" baseline="0">
                <a:solidFill>
                  <a:schemeClr val="bg1"/>
                </a:solidFill>
                <a:latin typeface="Arial" panose="020B0604020202020204" pitchFamily="34" charset="0"/>
                <a:cs typeface="Arial" panose="020B0604020202020204" pitchFamily="34" charset="0"/>
              </a:rPr>
              <a:t>elf-care – look after each other’s wellbeing</a:t>
            </a:r>
          </a:p>
          <a:p>
            <a:pPr marL="914365" lvl="1" indent="-457200">
              <a:buFont typeface="Wingdings" panose="05000000000000000000" pitchFamily="2" charset="2"/>
              <a:buChar char="q"/>
            </a:pPr>
            <a:r>
              <a:rPr lang="en-GB" sz="2800" b="1">
                <a:solidFill>
                  <a:srgbClr val="AED7BD"/>
                </a:solidFill>
                <a:latin typeface="Arial" panose="020B0604020202020204" pitchFamily="34" charset="0"/>
                <a:cs typeface="Arial" panose="020B0604020202020204" pitchFamily="34" charset="0"/>
              </a:rPr>
              <a:t>S</a:t>
            </a:r>
            <a:r>
              <a:rPr lang="en-GB" sz="2800">
                <a:solidFill>
                  <a:schemeClr val="bg1"/>
                </a:solidFill>
                <a:latin typeface="Arial" panose="020B0604020202020204" pitchFamily="34" charset="0"/>
                <a:cs typeface="Arial" panose="020B0604020202020204" pitchFamily="34" charset="0"/>
              </a:rPr>
              <a:t>ustainability – bear in mind that this is a long-term process</a:t>
            </a:r>
          </a:p>
          <a:p>
            <a:pPr marL="914365" lvl="1" indent="-457200">
              <a:buFont typeface="Wingdings" panose="05000000000000000000" pitchFamily="2" charset="2"/>
              <a:buChar char="q"/>
            </a:pPr>
            <a:endParaRPr lang="en-GB" sz="3200">
              <a:solidFill>
                <a:schemeClr val="bg1"/>
              </a:solidFill>
              <a:latin typeface="Arial" panose="020B0604020202020204" pitchFamily="34" charset="0"/>
              <a:cs typeface="Arial" panose="020B0604020202020204" pitchFamily="34" charset="0"/>
            </a:endParaRPr>
          </a:p>
          <a:p>
            <a:pPr marL="457200" lvl="1" indent="0" algn="r">
              <a:buNone/>
            </a:pPr>
            <a:r>
              <a:rPr lang="en-GB" sz="2000" b="0" i="0" u="none" strike="noStrike" baseline="0">
                <a:solidFill>
                  <a:schemeClr val="bg1"/>
                </a:solidFill>
                <a:latin typeface="Arial" panose="020B0604020202020204" pitchFamily="34" charset="0"/>
                <a:cs typeface="Arial" panose="020B0604020202020204" pitchFamily="34" charset="0"/>
              </a:rPr>
              <a:t>Source: SUPERA Toolkit</a:t>
            </a:r>
          </a:p>
        </p:txBody>
      </p:sp>
    </p:spTree>
    <p:extLst>
      <p:ext uri="{BB962C8B-B14F-4D97-AF65-F5344CB8AC3E}">
        <p14:creationId xmlns:p14="http://schemas.microsoft.com/office/powerpoint/2010/main" val="41578519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6923" y="1129932"/>
            <a:ext cx="9742184" cy="778381"/>
          </a:xfrm>
        </p:spPr>
        <p:txBody>
          <a:bodyPr/>
          <a:lstStyle/>
          <a:p>
            <a:r>
              <a:rPr lang="en-US" b="1"/>
              <a:t>SUPERA APR strategy</a:t>
            </a:r>
          </a:p>
        </p:txBody>
      </p:sp>
      <p:sp>
        <p:nvSpPr>
          <p:cNvPr id="4" name="Freeform 3">
            <a:extLst>
              <a:ext uri="{FF2B5EF4-FFF2-40B4-BE49-F238E27FC236}">
                <a16:creationId xmlns:a16="http://schemas.microsoft.com/office/drawing/2014/main" id="{76186CF9-104F-4F25-8025-52B7C7DA7A3F}"/>
              </a:ext>
            </a:extLst>
          </p:cNvPr>
          <p:cNvSpPr>
            <a:spLocks/>
          </p:cNvSpPr>
          <p:nvPr/>
        </p:nvSpPr>
        <p:spPr bwMode="auto">
          <a:xfrm>
            <a:off x="1314513" y="3005361"/>
            <a:ext cx="562311" cy="401650"/>
          </a:xfrm>
          <a:custGeom>
            <a:avLst/>
            <a:gdLst>
              <a:gd name="T0" fmla="*/ 159 w 162"/>
              <a:gd name="T1" fmla="*/ 12 h 115"/>
              <a:gd name="T2" fmla="*/ 58 w 162"/>
              <a:gd name="T3" fmla="*/ 113 h 115"/>
              <a:gd name="T4" fmla="*/ 53 w 162"/>
              <a:gd name="T5" fmla="*/ 115 h 115"/>
              <a:gd name="T6" fmla="*/ 49 w 162"/>
              <a:gd name="T7" fmla="*/ 113 h 115"/>
              <a:gd name="T8" fmla="*/ 3 w 162"/>
              <a:gd name="T9" fmla="*/ 67 h 115"/>
              <a:gd name="T10" fmla="*/ 3 w 162"/>
              <a:gd name="T11" fmla="*/ 58 h 115"/>
              <a:gd name="T12" fmla="*/ 12 w 162"/>
              <a:gd name="T13" fmla="*/ 58 h 115"/>
              <a:gd name="T14" fmla="*/ 53 w 162"/>
              <a:gd name="T15" fmla="*/ 99 h 115"/>
              <a:gd name="T16" fmla="*/ 150 w 162"/>
              <a:gd name="T17" fmla="*/ 3 h 115"/>
              <a:gd name="T18" fmla="*/ 159 w 162"/>
              <a:gd name="T19" fmla="*/ 3 h 115"/>
              <a:gd name="T20" fmla="*/ 159 w 162"/>
              <a:gd name="T21" fmla="*/ 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15">
                <a:moveTo>
                  <a:pt x="159" y="12"/>
                </a:moveTo>
                <a:cubicBezTo>
                  <a:pt x="58" y="113"/>
                  <a:pt x="58" y="113"/>
                  <a:pt x="58" y="113"/>
                </a:cubicBezTo>
                <a:cubicBezTo>
                  <a:pt x="57" y="114"/>
                  <a:pt x="55" y="115"/>
                  <a:pt x="53" y="115"/>
                </a:cubicBezTo>
                <a:cubicBezTo>
                  <a:pt x="52" y="115"/>
                  <a:pt x="50" y="114"/>
                  <a:pt x="49" y="113"/>
                </a:cubicBezTo>
                <a:cubicBezTo>
                  <a:pt x="3" y="67"/>
                  <a:pt x="3" y="67"/>
                  <a:pt x="3" y="67"/>
                </a:cubicBezTo>
                <a:cubicBezTo>
                  <a:pt x="0" y="65"/>
                  <a:pt x="0" y="61"/>
                  <a:pt x="3" y="58"/>
                </a:cubicBezTo>
                <a:cubicBezTo>
                  <a:pt x="5" y="56"/>
                  <a:pt x="10" y="56"/>
                  <a:pt x="12" y="58"/>
                </a:cubicBezTo>
                <a:cubicBezTo>
                  <a:pt x="53" y="99"/>
                  <a:pt x="53" y="99"/>
                  <a:pt x="53" y="99"/>
                </a:cubicBezTo>
                <a:cubicBezTo>
                  <a:pt x="150" y="3"/>
                  <a:pt x="150" y="3"/>
                  <a:pt x="150" y="3"/>
                </a:cubicBezTo>
                <a:cubicBezTo>
                  <a:pt x="152" y="0"/>
                  <a:pt x="157" y="0"/>
                  <a:pt x="159" y="3"/>
                </a:cubicBezTo>
                <a:cubicBezTo>
                  <a:pt x="162" y="5"/>
                  <a:pt x="162" y="10"/>
                  <a:pt x="159"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D-DIN" panose="020B0504030202030204" pitchFamily="34" charset="77"/>
            </a:endParaRPr>
          </a:p>
        </p:txBody>
      </p:sp>
      <p:sp>
        <p:nvSpPr>
          <p:cNvPr id="28" name="Freeform 3">
            <a:extLst>
              <a:ext uri="{FF2B5EF4-FFF2-40B4-BE49-F238E27FC236}">
                <a16:creationId xmlns:a16="http://schemas.microsoft.com/office/drawing/2014/main" id="{8B141B06-BA5A-AA4D-84D3-081E56695A52}"/>
              </a:ext>
            </a:extLst>
          </p:cNvPr>
          <p:cNvSpPr>
            <a:spLocks/>
          </p:cNvSpPr>
          <p:nvPr/>
        </p:nvSpPr>
        <p:spPr bwMode="auto">
          <a:xfrm>
            <a:off x="6724158" y="2938929"/>
            <a:ext cx="461635" cy="329739"/>
          </a:xfrm>
          <a:custGeom>
            <a:avLst/>
            <a:gdLst>
              <a:gd name="T0" fmla="*/ 159 w 162"/>
              <a:gd name="T1" fmla="*/ 12 h 115"/>
              <a:gd name="T2" fmla="*/ 58 w 162"/>
              <a:gd name="T3" fmla="*/ 113 h 115"/>
              <a:gd name="T4" fmla="*/ 53 w 162"/>
              <a:gd name="T5" fmla="*/ 115 h 115"/>
              <a:gd name="T6" fmla="*/ 49 w 162"/>
              <a:gd name="T7" fmla="*/ 113 h 115"/>
              <a:gd name="T8" fmla="*/ 3 w 162"/>
              <a:gd name="T9" fmla="*/ 67 h 115"/>
              <a:gd name="T10" fmla="*/ 3 w 162"/>
              <a:gd name="T11" fmla="*/ 58 h 115"/>
              <a:gd name="T12" fmla="*/ 12 w 162"/>
              <a:gd name="T13" fmla="*/ 58 h 115"/>
              <a:gd name="T14" fmla="*/ 53 w 162"/>
              <a:gd name="T15" fmla="*/ 99 h 115"/>
              <a:gd name="T16" fmla="*/ 150 w 162"/>
              <a:gd name="T17" fmla="*/ 3 h 115"/>
              <a:gd name="T18" fmla="*/ 159 w 162"/>
              <a:gd name="T19" fmla="*/ 3 h 115"/>
              <a:gd name="T20" fmla="*/ 159 w 162"/>
              <a:gd name="T21" fmla="*/ 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15">
                <a:moveTo>
                  <a:pt x="159" y="12"/>
                </a:moveTo>
                <a:cubicBezTo>
                  <a:pt x="58" y="113"/>
                  <a:pt x="58" y="113"/>
                  <a:pt x="58" y="113"/>
                </a:cubicBezTo>
                <a:cubicBezTo>
                  <a:pt x="57" y="114"/>
                  <a:pt x="55" y="115"/>
                  <a:pt x="53" y="115"/>
                </a:cubicBezTo>
                <a:cubicBezTo>
                  <a:pt x="52" y="115"/>
                  <a:pt x="50" y="114"/>
                  <a:pt x="49" y="113"/>
                </a:cubicBezTo>
                <a:cubicBezTo>
                  <a:pt x="3" y="67"/>
                  <a:pt x="3" y="67"/>
                  <a:pt x="3" y="67"/>
                </a:cubicBezTo>
                <a:cubicBezTo>
                  <a:pt x="0" y="65"/>
                  <a:pt x="0" y="61"/>
                  <a:pt x="3" y="58"/>
                </a:cubicBezTo>
                <a:cubicBezTo>
                  <a:pt x="5" y="56"/>
                  <a:pt x="10" y="56"/>
                  <a:pt x="12" y="58"/>
                </a:cubicBezTo>
                <a:cubicBezTo>
                  <a:pt x="53" y="99"/>
                  <a:pt x="53" y="99"/>
                  <a:pt x="53" y="99"/>
                </a:cubicBezTo>
                <a:cubicBezTo>
                  <a:pt x="150" y="3"/>
                  <a:pt x="150" y="3"/>
                  <a:pt x="150" y="3"/>
                </a:cubicBezTo>
                <a:cubicBezTo>
                  <a:pt x="152" y="0"/>
                  <a:pt x="157" y="0"/>
                  <a:pt x="159" y="3"/>
                </a:cubicBezTo>
                <a:cubicBezTo>
                  <a:pt x="162" y="5"/>
                  <a:pt x="162" y="10"/>
                  <a:pt x="159"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D-DIN" panose="020B0504030202030204" pitchFamily="34" charset="77"/>
            </a:endParaRPr>
          </a:p>
        </p:txBody>
      </p:sp>
      <p:sp>
        <p:nvSpPr>
          <p:cNvPr id="32" name="Freeform 3">
            <a:extLst>
              <a:ext uri="{FF2B5EF4-FFF2-40B4-BE49-F238E27FC236}">
                <a16:creationId xmlns:a16="http://schemas.microsoft.com/office/drawing/2014/main" id="{C5975111-621F-2546-BF37-20A42944FE0B}"/>
              </a:ext>
            </a:extLst>
          </p:cNvPr>
          <p:cNvSpPr>
            <a:spLocks/>
          </p:cNvSpPr>
          <p:nvPr/>
        </p:nvSpPr>
        <p:spPr bwMode="auto">
          <a:xfrm>
            <a:off x="1402895" y="2938929"/>
            <a:ext cx="461635" cy="329739"/>
          </a:xfrm>
          <a:custGeom>
            <a:avLst/>
            <a:gdLst>
              <a:gd name="T0" fmla="*/ 159 w 162"/>
              <a:gd name="T1" fmla="*/ 12 h 115"/>
              <a:gd name="T2" fmla="*/ 58 w 162"/>
              <a:gd name="T3" fmla="*/ 113 h 115"/>
              <a:gd name="T4" fmla="*/ 53 w 162"/>
              <a:gd name="T5" fmla="*/ 115 h 115"/>
              <a:gd name="T6" fmla="*/ 49 w 162"/>
              <a:gd name="T7" fmla="*/ 113 h 115"/>
              <a:gd name="T8" fmla="*/ 3 w 162"/>
              <a:gd name="T9" fmla="*/ 67 h 115"/>
              <a:gd name="T10" fmla="*/ 3 w 162"/>
              <a:gd name="T11" fmla="*/ 58 h 115"/>
              <a:gd name="T12" fmla="*/ 12 w 162"/>
              <a:gd name="T13" fmla="*/ 58 h 115"/>
              <a:gd name="T14" fmla="*/ 53 w 162"/>
              <a:gd name="T15" fmla="*/ 99 h 115"/>
              <a:gd name="T16" fmla="*/ 150 w 162"/>
              <a:gd name="T17" fmla="*/ 3 h 115"/>
              <a:gd name="T18" fmla="*/ 159 w 162"/>
              <a:gd name="T19" fmla="*/ 3 h 115"/>
              <a:gd name="T20" fmla="*/ 159 w 162"/>
              <a:gd name="T21" fmla="*/ 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15">
                <a:moveTo>
                  <a:pt x="159" y="12"/>
                </a:moveTo>
                <a:cubicBezTo>
                  <a:pt x="58" y="113"/>
                  <a:pt x="58" y="113"/>
                  <a:pt x="58" y="113"/>
                </a:cubicBezTo>
                <a:cubicBezTo>
                  <a:pt x="57" y="114"/>
                  <a:pt x="55" y="115"/>
                  <a:pt x="53" y="115"/>
                </a:cubicBezTo>
                <a:cubicBezTo>
                  <a:pt x="52" y="115"/>
                  <a:pt x="50" y="114"/>
                  <a:pt x="49" y="113"/>
                </a:cubicBezTo>
                <a:cubicBezTo>
                  <a:pt x="3" y="67"/>
                  <a:pt x="3" y="67"/>
                  <a:pt x="3" y="67"/>
                </a:cubicBezTo>
                <a:cubicBezTo>
                  <a:pt x="0" y="65"/>
                  <a:pt x="0" y="61"/>
                  <a:pt x="3" y="58"/>
                </a:cubicBezTo>
                <a:cubicBezTo>
                  <a:pt x="5" y="56"/>
                  <a:pt x="10" y="56"/>
                  <a:pt x="12" y="58"/>
                </a:cubicBezTo>
                <a:cubicBezTo>
                  <a:pt x="53" y="99"/>
                  <a:pt x="53" y="99"/>
                  <a:pt x="53" y="99"/>
                </a:cubicBezTo>
                <a:cubicBezTo>
                  <a:pt x="150" y="3"/>
                  <a:pt x="150" y="3"/>
                  <a:pt x="150" y="3"/>
                </a:cubicBezTo>
                <a:cubicBezTo>
                  <a:pt x="152" y="0"/>
                  <a:pt x="157" y="0"/>
                  <a:pt x="159" y="3"/>
                </a:cubicBezTo>
                <a:cubicBezTo>
                  <a:pt x="162" y="5"/>
                  <a:pt x="162" y="10"/>
                  <a:pt x="159"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D-DIN" panose="020B0504030202030204" pitchFamily="34" charset="77"/>
            </a:endParaRPr>
          </a:p>
        </p:txBody>
      </p:sp>
      <p:sp>
        <p:nvSpPr>
          <p:cNvPr id="35" name="Freeform 3">
            <a:extLst>
              <a:ext uri="{FF2B5EF4-FFF2-40B4-BE49-F238E27FC236}">
                <a16:creationId xmlns:a16="http://schemas.microsoft.com/office/drawing/2014/main" id="{18A54857-C2C0-BC48-890B-8C7415B1A2D7}"/>
              </a:ext>
            </a:extLst>
          </p:cNvPr>
          <p:cNvSpPr>
            <a:spLocks/>
          </p:cNvSpPr>
          <p:nvPr/>
        </p:nvSpPr>
        <p:spPr bwMode="auto">
          <a:xfrm>
            <a:off x="1402895" y="4931359"/>
            <a:ext cx="461635" cy="329739"/>
          </a:xfrm>
          <a:custGeom>
            <a:avLst/>
            <a:gdLst>
              <a:gd name="T0" fmla="*/ 159 w 162"/>
              <a:gd name="T1" fmla="*/ 12 h 115"/>
              <a:gd name="T2" fmla="*/ 58 w 162"/>
              <a:gd name="T3" fmla="*/ 113 h 115"/>
              <a:gd name="T4" fmla="*/ 53 w 162"/>
              <a:gd name="T5" fmla="*/ 115 h 115"/>
              <a:gd name="T6" fmla="*/ 49 w 162"/>
              <a:gd name="T7" fmla="*/ 113 h 115"/>
              <a:gd name="T8" fmla="*/ 3 w 162"/>
              <a:gd name="T9" fmla="*/ 67 h 115"/>
              <a:gd name="T10" fmla="*/ 3 w 162"/>
              <a:gd name="T11" fmla="*/ 58 h 115"/>
              <a:gd name="T12" fmla="*/ 12 w 162"/>
              <a:gd name="T13" fmla="*/ 58 h 115"/>
              <a:gd name="T14" fmla="*/ 53 w 162"/>
              <a:gd name="T15" fmla="*/ 99 h 115"/>
              <a:gd name="T16" fmla="*/ 150 w 162"/>
              <a:gd name="T17" fmla="*/ 3 h 115"/>
              <a:gd name="T18" fmla="*/ 159 w 162"/>
              <a:gd name="T19" fmla="*/ 3 h 115"/>
              <a:gd name="T20" fmla="*/ 159 w 162"/>
              <a:gd name="T21" fmla="*/ 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15">
                <a:moveTo>
                  <a:pt x="159" y="12"/>
                </a:moveTo>
                <a:cubicBezTo>
                  <a:pt x="58" y="113"/>
                  <a:pt x="58" y="113"/>
                  <a:pt x="58" y="113"/>
                </a:cubicBezTo>
                <a:cubicBezTo>
                  <a:pt x="57" y="114"/>
                  <a:pt x="55" y="115"/>
                  <a:pt x="53" y="115"/>
                </a:cubicBezTo>
                <a:cubicBezTo>
                  <a:pt x="52" y="115"/>
                  <a:pt x="50" y="114"/>
                  <a:pt x="49" y="113"/>
                </a:cubicBezTo>
                <a:cubicBezTo>
                  <a:pt x="3" y="67"/>
                  <a:pt x="3" y="67"/>
                  <a:pt x="3" y="67"/>
                </a:cubicBezTo>
                <a:cubicBezTo>
                  <a:pt x="0" y="65"/>
                  <a:pt x="0" y="61"/>
                  <a:pt x="3" y="58"/>
                </a:cubicBezTo>
                <a:cubicBezTo>
                  <a:pt x="5" y="56"/>
                  <a:pt x="10" y="56"/>
                  <a:pt x="12" y="58"/>
                </a:cubicBezTo>
                <a:cubicBezTo>
                  <a:pt x="53" y="99"/>
                  <a:pt x="53" y="99"/>
                  <a:pt x="53" y="99"/>
                </a:cubicBezTo>
                <a:cubicBezTo>
                  <a:pt x="150" y="3"/>
                  <a:pt x="150" y="3"/>
                  <a:pt x="150" y="3"/>
                </a:cubicBezTo>
                <a:cubicBezTo>
                  <a:pt x="152" y="0"/>
                  <a:pt x="157" y="0"/>
                  <a:pt x="159" y="3"/>
                </a:cubicBezTo>
                <a:cubicBezTo>
                  <a:pt x="162" y="5"/>
                  <a:pt x="162" y="10"/>
                  <a:pt x="159"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D-DIN" panose="020B0504030202030204" pitchFamily="34" charset="77"/>
            </a:endParaRPr>
          </a:p>
        </p:txBody>
      </p:sp>
      <p:sp>
        <p:nvSpPr>
          <p:cNvPr id="38" name="Freeform 3">
            <a:extLst>
              <a:ext uri="{FF2B5EF4-FFF2-40B4-BE49-F238E27FC236}">
                <a16:creationId xmlns:a16="http://schemas.microsoft.com/office/drawing/2014/main" id="{7E8D9FBF-5493-5340-A574-75F119345CA5}"/>
              </a:ext>
            </a:extLst>
          </p:cNvPr>
          <p:cNvSpPr>
            <a:spLocks/>
          </p:cNvSpPr>
          <p:nvPr/>
        </p:nvSpPr>
        <p:spPr bwMode="auto">
          <a:xfrm>
            <a:off x="6724156" y="4931359"/>
            <a:ext cx="461635" cy="329739"/>
          </a:xfrm>
          <a:custGeom>
            <a:avLst/>
            <a:gdLst>
              <a:gd name="T0" fmla="*/ 159 w 162"/>
              <a:gd name="T1" fmla="*/ 12 h 115"/>
              <a:gd name="T2" fmla="*/ 58 w 162"/>
              <a:gd name="T3" fmla="*/ 113 h 115"/>
              <a:gd name="T4" fmla="*/ 53 w 162"/>
              <a:gd name="T5" fmla="*/ 115 h 115"/>
              <a:gd name="T6" fmla="*/ 49 w 162"/>
              <a:gd name="T7" fmla="*/ 113 h 115"/>
              <a:gd name="T8" fmla="*/ 3 w 162"/>
              <a:gd name="T9" fmla="*/ 67 h 115"/>
              <a:gd name="T10" fmla="*/ 3 w 162"/>
              <a:gd name="T11" fmla="*/ 58 h 115"/>
              <a:gd name="T12" fmla="*/ 12 w 162"/>
              <a:gd name="T13" fmla="*/ 58 h 115"/>
              <a:gd name="T14" fmla="*/ 53 w 162"/>
              <a:gd name="T15" fmla="*/ 99 h 115"/>
              <a:gd name="T16" fmla="*/ 150 w 162"/>
              <a:gd name="T17" fmla="*/ 3 h 115"/>
              <a:gd name="T18" fmla="*/ 159 w 162"/>
              <a:gd name="T19" fmla="*/ 3 h 115"/>
              <a:gd name="T20" fmla="*/ 159 w 162"/>
              <a:gd name="T21" fmla="*/ 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15">
                <a:moveTo>
                  <a:pt x="159" y="12"/>
                </a:moveTo>
                <a:cubicBezTo>
                  <a:pt x="58" y="113"/>
                  <a:pt x="58" y="113"/>
                  <a:pt x="58" y="113"/>
                </a:cubicBezTo>
                <a:cubicBezTo>
                  <a:pt x="57" y="114"/>
                  <a:pt x="55" y="115"/>
                  <a:pt x="53" y="115"/>
                </a:cubicBezTo>
                <a:cubicBezTo>
                  <a:pt x="52" y="115"/>
                  <a:pt x="50" y="114"/>
                  <a:pt x="49" y="113"/>
                </a:cubicBezTo>
                <a:cubicBezTo>
                  <a:pt x="3" y="67"/>
                  <a:pt x="3" y="67"/>
                  <a:pt x="3" y="67"/>
                </a:cubicBezTo>
                <a:cubicBezTo>
                  <a:pt x="0" y="65"/>
                  <a:pt x="0" y="61"/>
                  <a:pt x="3" y="58"/>
                </a:cubicBezTo>
                <a:cubicBezTo>
                  <a:pt x="5" y="56"/>
                  <a:pt x="10" y="56"/>
                  <a:pt x="12" y="58"/>
                </a:cubicBezTo>
                <a:cubicBezTo>
                  <a:pt x="53" y="99"/>
                  <a:pt x="53" y="99"/>
                  <a:pt x="53" y="99"/>
                </a:cubicBezTo>
                <a:cubicBezTo>
                  <a:pt x="150" y="3"/>
                  <a:pt x="150" y="3"/>
                  <a:pt x="150" y="3"/>
                </a:cubicBezTo>
                <a:cubicBezTo>
                  <a:pt x="152" y="0"/>
                  <a:pt x="157" y="0"/>
                  <a:pt x="159" y="3"/>
                </a:cubicBezTo>
                <a:cubicBezTo>
                  <a:pt x="162" y="5"/>
                  <a:pt x="162" y="10"/>
                  <a:pt x="159"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D-DIN" panose="020B0504030202030204" pitchFamily="34" charset="77"/>
            </a:endParaRPr>
          </a:p>
        </p:txBody>
      </p:sp>
      <p:sp>
        <p:nvSpPr>
          <p:cNvPr id="3" name="Espace réservé du numéro de diapositive 2">
            <a:extLst>
              <a:ext uri="{FF2B5EF4-FFF2-40B4-BE49-F238E27FC236}">
                <a16:creationId xmlns:a16="http://schemas.microsoft.com/office/drawing/2014/main" id="{777B4084-DCF2-A240-B0D0-A95078BF3E9C}"/>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17</a:t>
            </a:fld>
            <a:endParaRPr lang="fr-FR"/>
          </a:p>
        </p:txBody>
      </p:sp>
      <p:sp>
        <p:nvSpPr>
          <p:cNvPr id="5" name="TextBox 14">
            <a:extLst>
              <a:ext uri="{FF2B5EF4-FFF2-40B4-BE49-F238E27FC236}">
                <a16:creationId xmlns:a16="http://schemas.microsoft.com/office/drawing/2014/main" id="{22FE1FDC-F38A-1D2B-CB68-A8AF68F71CE5}"/>
              </a:ext>
            </a:extLst>
          </p:cNvPr>
          <p:cNvSpPr txBox="1"/>
          <p:nvPr/>
        </p:nvSpPr>
        <p:spPr>
          <a:xfrm>
            <a:off x="2200323" y="2329866"/>
            <a:ext cx="3008131" cy="584775"/>
          </a:xfrm>
          <a:prstGeom prst="rect">
            <a:avLst/>
          </a:prstGeom>
          <a:noFill/>
        </p:spPr>
        <p:txBody>
          <a:bodyPr wrap="square" lIns="0" rIns="0" rtlCol="0">
            <a:spAutoFit/>
          </a:bodyPr>
          <a:lstStyle/>
          <a:p>
            <a:r>
              <a:rPr lang="en-US" sz="3200" b="1">
                <a:solidFill>
                  <a:srgbClr val="964091"/>
                </a:solidFill>
                <a:latin typeface="Arial" panose="020B0604020202020204" pitchFamily="34" charset="0"/>
                <a:ea typeface="Open Sans" charset="0"/>
                <a:cs typeface="Arial" panose="020B0604020202020204" pitchFamily="34" charset="0"/>
              </a:rPr>
              <a:t>Anticipate</a:t>
            </a:r>
            <a:r>
              <a:rPr lang="en-US" sz="3200" b="1">
                <a:solidFill>
                  <a:srgbClr val="964091"/>
                </a:solidFill>
                <a:latin typeface="D-DIN" panose="020B0504030202030204" pitchFamily="34" charset="77"/>
                <a:ea typeface="Open Sans" charset="0"/>
                <a:cs typeface="Open Sans" charset="0"/>
              </a:rPr>
              <a:t> </a:t>
            </a:r>
          </a:p>
        </p:txBody>
      </p:sp>
      <p:sp>
        <p:nvSpPr>
          <p:cNvPr id="9" name="TextBox 14">
            <a:extLst>
              <a:ext uri="{FF2B5EF4-FFF2-40B4-BE49-F238E27FC236}">
                <a16:creationId xmlns:a16="http://schemas.microsoft.com/office/drawing/2014/main" id="{A91DC454-4C2D-D920-66AD-EFABDF241EE4}"/>
              </a:ext>
            </a:extLst>
          </p:cNvPr>
          <p:cNvSpPr txBox="1"/>
          <p:nvPr/>
        </p:nvSpPr>
        <p:spPr>
          <a:xfrm>
            <a:off x="2200323" y="3477876"/>
            <a:ext cx="2250522" cy="584775"/>
          </a:xfrm>
          <a:prstGeom prst="rect">
            <a:avLst/>
          </a:prstGeom>
          <a:noFill/>
        </p:spPr>
        <p:txBody>
          <a:bodyPr wrap="square" lIns="0" rIns="0" rtlCol="0">
            <a:spAutoFit/>
          </a:bodyPr>
          <a:lstStyle/>
          <a:p>
            <a:r>
              <a:rPr lang="en-US" sz="3200" b="1">
                <a:solidFill>
                  <a:srgbClr val="964091"/>
                </a:solidFill>
                <a:latin typeface="Arial" panose="020B0604020202020204" pitchFamily="34" charset="0"/>
                <a:ea typeface="Open Sans" charset="0"/>
                <a:cs typeface="Arial" panose="020B0604020202020204" pitchFamily="34" charset="0"/>
              </a:rPr>
              <a:t>Rehearse</a:t>
            </a:r>
            <a:endParaRPr lang="en-US" sz="2200" b="1">
              <a:solidFill>
                <a:srgbClr val="964091"/>
              </a:solidFill>
              <a:latin typeface="Arial" panose="020B0604020202020204" pitchFamily="34" charset="0"/>
              <a:ea typeface="Open Sans" charset="0"/>
              <a:cs typeface="Arial" panose="020B0604020202020204" pitchFamily="34" charset="0"/>
            </a:endParaRPr>
          </a:p>
        </p:txBody>
      </p:sp>
      <p:sp>
        <p:nvSpPr>
          <p:cNvPr id="11" name="TextBox 14">
            <a:extLst>
              <a:ext uri="{FF2B5EF4-FFF2-40B4-BE49-F238E27FC236}">
                <a16:creationId xmlns:a16="http://schemas.microsoft.com/office/drawing/2014/main" id="{C304AA14-E8C3-07AA-10DD-650CCA71EFF2}"/>
              </a:ext>
            </a:extLst>
          </p:cNvPr>
          <p:cNvSpPr txBox="1"/>
          <p:nvPr/>
        </p:nvSpPr>
        <p:spPr>
          <a:xfrm>
            <a:off x="7663992" y="2337469"/>
            <a:ext cx="2601798" cy="584775"/>
          </a:xfrm>
          <a:prstGeom prst="rect">
            <a:avLst/>
          </a:prstGeom>
          <a:noFill/>
        </p:spPr>
        <p:txBody>
          <a:bodyPr wrap="square" lIns="0" rIns="0" rtlCol="0">
            <a:spAutoFit/>
          </a:bodyPr>
          <a:lstStyle/>
          <a:p>
            <a:r>
              <a:rPr lang="en-US" sz="3200" b="1">
                <a:solidFill>
                  <a:srgbClr val="964091"/>
                </a:solidFill>
                <a:latin typeface="Arial" panose="020B0604020202020204" pitchFamily="34" charset="0"/>
                <a:ea typeface="Open Sans" charset="0"/>
                <a:cs typeface="Arial" panose="020B0604020202020204" pitchFamily="34" charset="0"/>
              </a:rPr>
              <a:t>Alliances</a:t>
            </a:r>
          </a:p>
        </p:txBody>
      </p:sp>
      <p:sp>
        <p:nvSpPr>
          <p:cNvPr id="12" name="TextBox 7">
            <a:extLst>
              <a:ext uri="{FF2B5EF4-FFF2-40B4-BE49-F238E27FC236}">
                <a16:creationId xmlns:a16="http://schemas.microsoft.com/office/drawing/2014/main" id="{E8612DF0-CA5F-DA2B-264E-D612F4DEB0DC}"/>
              </a:ext>
            </a:extLst>
          </p:cNvPr>
          <p:cNvSpPr txBox="1"/>
          <p:nvPr/>
        </p:nvSpPr>
        <p:spPr>
          <a:xfrm>
            <a:off x="7663992" y="3022259"/>
            <a:ext cx="3166805" cy="734945"/>
          </a:xfrm>
          <a:prstGeom prst="rect">
            <a:avLst/>
          </a:prstGeom>
          <a:noFill/>
        </p:spPr>
        <p:txBody>
          <a:bodyPr wrap="square" lIns="0" rIns="0" rtlCol="0">
            <a:spAutoFit/>
          </a:bodyPr>
          <a:lstStyle/>
          <a:p>
            <a:pPr>
              <a:lnSpc>
                <a:spcPct val="120000"/>
              </a:lnSpc>
            </a:pPr>
            <a:r>
              <a:rPr lang="en-GB" sz="1800" b="0" i="0" u="none" strike="noStrike" baseline="0">
                <a:solidFill>
                  <a:srgbClr val="000000"/>
                </a:solidFill>
                <a:latin typeface="Arial" panose="020B0604020202020204" pitchFamily="34" charset="0"/>
                <a:cs typeface="Arial" panose="020B0604020202020204" pitchFamily="34" charset="0"/>
              </a:rPr>
              <a:t>actor mapping and alliance building</a:t>
            </a:r>
            <a:endParaRPr lang="en-US">
              <a:solidFill>
                <a:srgbClr val="000000"/>
              </a:solidFill>
              <a:latin typeface="Arial" panose="020B0604020202020204" pitchFamily="34" charset="0"/>
              <a:cs typeface="Arial" panose="020B0604020202020204" pitchFamily="34" charset="0"/>
            </a:endParaRPr>
          </a:p>
        </p:txBody>
      </p:sp>
      <p:sp>
        <p:nvSpPr>
          <p:cNvPr id="14" name="TextBox 7">
            <a:extLst>
              <a:ext uri="{FF2B5EF4-FFF2-40B4-BE49-F238E27FC236}">
                <a16:creationId xmlns:a16="http://schemas.microsoft.com/office/drawing/2014/main" id="{5CBD3837-6DA9-DFD5-0BEA-CB44B3D32120}"/>
              </a:ext>
            </a:extLst>
          </p:cNvPr>
          <p:cNvSpPr txBox="1"/>
          <p:nvPr/>
        </p:nvSpPr>
        <p:spPr>
          <a:xfrm>
            <a:off x="7663992" y="4625887"/>
            <a:ext cx="3028354" cy="402546"/>
          </a:xfrm>
          <a:prstGeom prst="rect">
            <a:avLst/>
          </a:prstGeom>
          <a:noFill/>
        </p:spPr>
        <p:txBody>
          <a:bodyPr wrap="square" lIns="0" rIns="0" rtlCol="0">
            <a:spAutoFit/>
          </a:bodyPr>
          <a:lstStyle/>
          <a:p>
            <a:pPr>
              <a:lnSpc>
                <a:spcPct val="120000"/>
              </a:lnSpc>
            </a:pPr>
            <a:r>
              <a:rPr lang="en-GB" sz="1800">
                <a:solidFill>
                  <a:srgbClr val="0F2235"/>
                </a:solidFill>
                <a:latin typeface="Arial" panose="020B0604020202020204" pitchFamily="34" charset="0"/>
                <a:cs typeface="Arial" panose="020B0604020202020204" pitchFamily="34" charset="0"/>
              </a:rPr>
              <a:t>prior, during and after</a:t>
            </a:r>
            <a:endParaRPr lang="en-US">
              <a:solidFill>
                <a:srgbClr val="0F2235"/>
              </a:solidFill>
              <a:latin typeface="Arial" panose="020B0604020202020204" pitchFamily="34" charset="0"/>
              <a:cs typeface="Arial" panose="020B0604020202020204" pitchFamily="34" charset="0"/>
            </a:endParaRPr>
          </a:p>
        </p:txBody>
      </p:sp>
      <p:sp>
        <p:nvSpPr>
          <p:cNvPr id="36" name="Oval 9">
            <a:extLst>
              <a:ext uri="{FF2B5EF4-FFF2-40B4-BE49-F238E27FC236}">
                <a16:creationId xmlns:a16="http://schemas.microsoft.com/office/drawing/2014/main" id="{4C4575E2-B59F-084D-AA60-44E9FC9BD1B7}"/>
              </a:ext>
            </a:extLst>
          </p:cNvPr>
          <p:cNvSpPr/>
          <p:nvPr/>
        </p:nvSpPr>
        <p:spPr>
          <a:xfrm>
            <a:off x="1048996" y="2237185"/>
            <a:ext cx="857767" cy="777587"/>
          </a:xfrm>
          <a:prstGeom prst="ellipse">
            <a:avLst/>
          </a:prstGeom>
          <a:gradFill>
            <a:gsLst>
              <a:gs pos="100000">
                <a:srgbClr val="5792CE"/>
              </a:gs>
              <a:gs pos="0">
                <a:srgbClr val="AED7BD"/>
              </a:gs>
            </a:gsLst>
            <a:lin ang="7200000" scaled="0"/>
          </a:gradFill>
          <a:ln w="6350">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0" bIns="45720" numCol="1" spcCol="0" rtlCol="0" fromWordArt="0" anchor="t" anchorCtr="0" forceAA="0" compatLnSpc="1">
            <a:prstTxWarp prst="textNoShape">
              <a:avLst/>
            </a:prstTxWarp>
            <a:noAutofit/>
          </a:bodyPr>
          <a:lstStyle/>
          <a:p>
            <a:endParaRPr lang="en-US" sz="1000">
              <a:solidFill>
                <a:schemeClr val="tx1"/>
              </a:solidFill>
              <a:latin typeface="D-DIN" panose="020B0504030202030204" pitchFamily="34" charset="77"/>
            </a:endParaRPr>
          </a:p>
        </p:txBody>
      </p:sp>
      <p:sp>
        <p:nvSpPr>
          <p:cNvPr id="21" name="Freeform 1137">
            <a:extLst>
              <a:ext uri="{FF2B5EF4-FFF2-40B4-BE49-F238E27FC236}">
                <a16:creationId xmlns:a16="http://schemas.microsoft.com/office/drawing/2014/main" id="{66228752-7A9D-42E7-0286-7CF7A5BB09E8}"/>
              </a:ext>
            </a:extLst>
          </p:cNvPr>
          <p:cNvSpPr>
            <a:spLocks noEditPoints="1"/>
          </p:cNvSpPr>
          <p:nvPr/>
        </p:nvSpPr>
        <p:spPr bwMode="auto">
          <a:xfrm>
            <a:off x="1360663" y="4491358"/>
            <a:ext cx="546100" cy="495300"/>
          </a:xfrm>
          <a:custGeom>
            <a:avLst/>
            <a:gdLst>
              <a:gd name="T0" fmla="*/ 160 w 160"/>
              <a:gd name="T1" fmla="*/ 45 h 144"/>
              <a:gd name="T2" fmla="*/ 160 w 160"/>
              <a:gd name="T3" fmla="*/ 45 h 144"/>
              <a:gd name="T4" fmla="*/ 160 w 160"/>
              <a:gd name="T5" fmla="*/ 44 h 144"/>
              <a:gd name="T6" fmla="*/ 160 w 160"/>
              <a:gd name="T7" fmla="*/ 44 h 144"/>
              <a:gd name="T8" fmla="*/ 133 w 160"/>
              <a:gd name="T9" fmla="*/ 1 h 144"/>
              <a:gd name="T10" fmla="*/ 132 w 160"/>
              <a:gd name="T11" fmla="*/ 0 h 144"/>
              <a:gd name="T12" fmla="*/ 132 w 160"/>
              <a:gd name="T13" fmla="*/ 0 h 144"/>
              <a:gd name="T14" fmla="*/ 29 w 160"/>
              <a:gd name="T15" fmla="*/ 0 h 144"/>
              <a:gd name="T16" fmla="*/ 28 w 160"/>
              <a:gd name="T17" fmla="*/ 0 h 144"/>
              <a:gd name="T18" fmla="*/ 28 w 160"/>
              <a:gd name="T19" fmla="*/ 1 h 144"/>
              <a:gd name="T20" fmla="*/ 27 w 160"/>
              <a:gd name="T21" fmla="*/ 1 h 144"/>
              <a:gd name="T22" fmla="*/ 0 w 160"/>
              <a:gd name="T23" fmla="*/ 44 h 144"/>
              <a:gd name="T24" fmla="*/ 0 w 160"/>
              <a:gd name="T25" fmla="*/ 44 h 144"/>
              <a:gd name="T26" fmla="*/ 0 w 160"/>
              <a:gd name="T27" fmla="*/ 45 h 144"/>
              <a:gd name="T28" fmla="*/ 0 w 160"/>
              <a:gd name="T29" fmla="*/ 46 h 144"/>
              <a:gd name="T30" fmla="*/ 0 w 160"/>
              <a:gd name="T31" fmla="*/ 46 h 144"/>
              <a:gd name="T32" fmla="*/ 0 w 160"/>
              <a:gd name="T33" fmla="*/ 47 h 144"/>
              <a:gd name="T34" fmla="*/ 78 w 160"/>
              <a:gd name="T35" fmla="*/ 143 h 144"/>
              <a:gd name="T36" fmla="*/ 78 w 160"/>
              <a:gd name="T37" fmla="*/ 143 h 144"/>
              <a:gd name="T38" fmla="*/ 79 w 160"/>
              <a:gd name="T39" fmla="*/ 144 h 144"/>
              <a:gd name="T40" fmla="*/ 80 w 160"/>
              <a:gd name="T41" fmla="*/ 144 h 144"/>
              <a:gd name="T42" fmla="*/ 81 w 160"/>
              <a:gd name="T43" fmla="*/ 144 h 144"/>
              <a:gd name="T44" fmla="*/ 82 w 160"/>
              <a:gd name="T45" fmla="*/ 143 h 144"/>
              <a:gd name="T46" fmla="*/ 159 w 160"/>
              <a:gd name="T47" fmla="*/ 47 h 144"/>
              <a:gd name="T48" fmla="*/ 160 w 160"/>
              <a:gd name="T49" fmla="*/ 47 h 144"/>
              <a:gd name="T50" fmla="*/ 160 w 160"/>
              <a:gd name="T51" fmla="*/ 46 h 144"/>
              <a:gd name="T52" fmla="*/ 86 w 160"/>
              <a:gd name="T53" fmla="*/ 5 h 144"/>
              <a:gd name="T54" fmla="*/ 114 w 160"/>
              <a:gd name="T55" fmla="*/ 40 h 144"/>
              <a:gd name="T56" fmla="*/ 109 w 160"/>
              <a:gd name="T57" fmla="*/ 43 h 144"/>
              <a:gd name="T58" fmla="*/ 80 w 160"/>
              <a:gd name="T59" fmla="*/ 7 h 144"/>
              <a:gd name="T60" fmla="*/ 46 w 160"/>
              <a:gd name="T61" fmla="*/ 40 h 144"/>
              <a:gd name="T62" fmla="*/ 74 w 160"/>
              <a:gd name="T63" fmla="*/ 5 h 144"/>
              <a:gd name="T64" fmla="*/ 111 w 160"/>
              <a:gd name="T65" fmla="*/ 48 h 144"/>
              <a:gd name="T66" fmla="*/ 49 w 160"/>
              <a:gd name="T67" fmla="*/ 48 h 144"/>
              <a:gd name="T68" fmla="*/ 131 w 160"/>
              <a:gd name="T69" fmla="*/ 9 h 144"/>
              <a:gd name="T70" fmla="*/ 119 w 160"/>
              <a:gd name="T71" fmla="*/ 43 h 144"/>
              <a:gd name="T72" fmla="*/ 29 w 160"/>
              <a:gd name="T73" fmla="*/ 9 h 144"/>
              <a:gd name="T74" fmla="*/ 7 w 160"/>
              <a:gd name="T75" fmla="*/ 43 h 144"/>
              <a:gd name="T76" fmla="*/ 43 w 160"/>
              <a:gd name="T77" fmla="*/ 48 h 144"/>
              <a:gd name="T78" fmla="*/ 8 w 160"/>
              <a:gd name="T79" fmla="*/ 48 h 144"/>
              <a:gd name="T80" fmla="*/ 86 w 160"/>
              <a:gd name="T81" fmla="*/ 129 h 144"/>
              <a:gd name="T82" fmla="*/ 152 w 160"/>
              <a:gd name="T83" fmla="*/ 4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0" h="144">
                <a:moveTo>
                  <a:pt x="160" y="46"/>
                </a:moveTo>
                <a:cubicBezTo>
                  <a:pt x="160" y="46"/>
                  <a:pt x="160" y="46"/>
                  <a:pt x="160" y="45"/>
                </a:cubicBezTo>
                <a:cubicBezTo>
                  <a:pt x="160" y="45"/>
                  <a:pt x="160" y="45"/>
                  <a:pt x="160" y="45"/>
                </a:cubicBezTo>
                <a:cubicBezTo>
                  <a:pt x="160" y="45"/>
                  <a:pt x="160" y="45"/>
                  <a:pt x="160" y="45"/>
                </a:cubicBezTo>
                <a:cubicBezTo>
                  <a:pt x="160" y="45"/>
                  <a:pt x="160" y="45"/>
                  <a:pt x="160" y="44"/>
                </a:cubicBezTo>
                <a:cubicBezTo>
                  <a:pt x="160" y="44"/>
                  <a:pt x="160" y="44"/>
                  <a:pt x="160" y="44"/>
                </a:cubicBezTo>
                <a:cubicBezTo>
                  <a:pt x="160" y="44"/>
                  <a:pt x="160" y="44"/>
                  <a:pt x="160" y="44"/>
                </a:cubicBezTo>
                <a:cubicBezTo>
                  <a:pt x="160" y="44"/>
                  <a:pt x="160" y="44"/>
                  <a:pt x="160" y="44"/>
                </a:cubicBezTo>
                <a:cubicBezTo>
                  <a:pt x="133" y="1"/>
                  <a:pt x="133" y="1"/>
                  <a:pt x="133" y="1"/>
                </a:cubicBezTo>
                <a:cubicBezTo>
                  <a:pt x="133" y="1"/>
                  <a:pt x="133" y="1"/>
                  <a:pt x="133" y="1"/>
                </a:cubicBezTo>
                <a:cubicBezTo>
                  <a:pt x="133" y="1"/>
                  <a:pt x="133" y="1"/>
                  <a:pt x="133" y="1"/>
                </a:cubicBezTo>
                <a:cubicBezTo>
                  <a:pt x="132" y="1"/>
                  <a:pt x="132" y="0"/>
                  <a:pt x="132" y="0"/>
                </a:cubicBezTo>
                <a:cubicBezTo>
                  <a:pt x="132" y="0"/>
                  <a:pt x="132" y="0"/>
                  <a:pt x="132" y="0"/>
                </a:cubicBezTo>
                <a:cubicBezTo>
                  <a:pt x="132" y="0"/>
                  <a:pt x="132" y="0"/>
                  <a:pt x="132" y="0"/>
                </a:cubicBezTo>
                <a:cubicBezTo>
                  <a:pt x="131" y="0"/>
                  <a:pt x="131" y="0"/>
                  <a:pt x="131" y="0"/>
                </a:cubicBezTo>
                <a:cubicBezTo>
                  <a:pt x="29" y="0"/>
                  <a:pt x="29" y="0"/>
                  <a:pt x="29" y="0"/>
                </a:cubicBezTo>
                <a:cubicBezTo>
                  <a:pt x="29" y="0"/>
                  <a:pt x="29" y="0"/>
                  <a:pt x="29" y="0"/>
                </a:cubicBezTo>
                <a:cubicBezTo>
                  <a:pt x="28" y="0"/>
                  <a:pt x="28" y="0"/>
                  <a:pt x="28" y="0"/>
                </a:cubicBezTo>
                <a:cubicBezTo>
                  <a:pt x="28" y="0"/>
                  <a:pt x="28" y="0"/>
                  <a:pt x="28" y="0"/>
                </a:cubicBezTo>
                <a:cubicBezTo>
                  <a:pt x="28" y="0"/>
                  <a:pt x="28" y="0"/>
                  <a:pt x="28" y="1"/>
                </a:cubicBezTo>
                <a:cubicBezTo>
                  <a:pt x="28" y="1"/>
                  <a:pt x="28" y="1"/>
                  <a:pt x="28" y="1"/>
                </a:cubicBezTo>
                <a:cubicBezTo>
                  <a:pt x="27" y="1"/>
                  <a:pt x="27" y="1"/>
                  <a:pt x="27" y="1"/>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0" y="45"/>
                  <a:pt x="0" y="45"/>
                  <a:pt x="0" y="45"/>
                </a:cubicBezTo>
                <a:cubicBezTo>
                  <a:pt x="0" y="45"/>
                  <a:pt x="0" y="45"/>
                  <a:pt x="0" y="45"/>
                </a:cubicBezTo>
                <a:cubicBezTo>
                  <a:pt x="0" y="46"/>
                  <a:pt x="0" y="46"/>
                  <a:pt x="0" y="46"/>
                </a:cubicBezTo>
                <a:cubicBezTo>
                  <a:pt x="0" y="46"/>
                  <a:pt x="0" y="46"/>
                  <a:pt x="0" y="46"/>
                </a:cubicBezTo>
                <a:cubicBezTo>
                  <a:pt x="0" y="46"/>
                  <a:pt x="0" y="46"/>
                  <a:pt x="0" y="46"/>
                </a:cubicBezTo>
                <a:cubicBezTo>
                  <a:pt x="0" y="47"/>
                  <a:pt x="0" y="47"/>
                  <a:pt x="0" y="47"/>
                </a:cubicBezTo>
                <a:cubicBezTo>
                  <a:pt x="0" y="47"/>
                  <a:pt x="0" y="47"/>
                  <a:pt x="0" y="47"/>
                </a:cubicBezTo>
                <a:cubicBezTo>
                  <a:pt x="1" y="47"/>
                  <a:pt x="1" y="47"/>
                  <a:pt x="1" y="47"/>
                </a:cubicBezTo>
                <a:cubicBezTo>
                  <a:pt x="78" y="143"/>
                  <a:pt x="78" y="143"/>
                  <a:pt x="78" y="143"/>
                </a:cubicBezTo>
                <a:cubicBezTo>
                  <a:pt x="78" y="143"/>
                  <a:pt x="78" y="143"/>
                  <a:pt x="78" y="143"/>
                </a:cubicBezTo>
                <a:cubicBezTo>
                  <a:pt x="78" y="143"/>
                  <a:pt x="78" y="143"/>
                  <a:pt x="78" y="143"/>
                </a:cubicBezTo>
                <a:cubicBezTo>
                  <a:pt x="78" y="143"/>
                  <a:pt x="78" y="143"/>
                  <a:pt x="78" y="143"/>
                </a:cubicBezTo>
                <a:cubicBezTo>
                  <a:pt x="78" y="143"/>
                  <a:pt x="78" y="144"/>
                  <a:pt x="79" y="144"/>
                </a:cubicBezTo>
                <a:cubicBezTo>
                  <a:pt x="79" y="144"/>
                  <a:pt x="79" y="144"/>
                  <a:pt x="79" y="144"/>
                </a:cubicBezTo>
                <a:cubicBezTo>
                  <a:pt x="79" y="144"/>
                  <a:pt x="80" y="144"/>
                  <a:pt x="80" y="144"/>
                </a:cubicBezTo>
                <a:cubicBezTo>
                  <a:pt x="80" y="144"/>
                  <a:pt x="81" y="144"/>
                  <a:pt x="81" y="144"/>
                </a:cubicBezTo>
                <a:cubicBezTo>
                  <a:pt x="81" y="144"/>
                  <a:pt x="81" y="144"/>
                  <a:pt x="81" y="144"/>
                </a:cubicBezTo>
                <a:cubicBezTo>
                  <a:pt x="81" y="144"/>
                  <a:pt x="81" y="144"/>
                  <a:pt x="81" y="144"/>
                </a:cubicBezTo>
                <a:cubicBezTo>
                  <a:pt x="82" y="143"/>
                  <a:pt x="82" y="143"/>
                  <a:pt x="82" y="143"/>
                </a:cubicBezTo>
                <a:cubicBezTo>
                  <a:pt x="82" y="143"/>
                  <a:pt x="82" y="143"/>
                  <a:pt x="82" y="143"/>
                </a:cubicBezTo>
                <a:cubicBezTo>
                  <a:pt x="159" y="47"/>
                  <a:pt x="159" y="47"/>
                  <a:pt x="159" y="47"/>
                </a:cubicBezTo>
                <a:cubicBezTo>
                  <a:pt x="159" y="47"/>
                  <a:pt x="159" y="47"/>
                  <a:pt x="160" y="47"/>
                </a:cubicBezTo>
                <a:cubicBezTo>
                  <a:pt x="160" y="47"/>
                  <a:pt x="160" y="47"/>
                  <a:pt x="160" y="47"/>
                </a:cubicBezTo>
                <a:cubicBezTo>
                  <a:pt x="160" y="47"/>
                  <a:pt x="160" y="47"/>
                  <a:pt x="160" y="46"/>
                </a:cubicBezTo>
                <a:cubicBezTo>
                  <a:pt x="160" y="46"/>
                  <a:pt x="160" y="46"/>
                  <a:pt x="160" y="46"/>
                </a:cubicBezTo>
                <a:cubicBezTo>
                  <a:pt x="160" y="46"/>
                  <a:pt x="160" y="46"/>
                  <a:pt x="160" y="46"/>
                </a:cubicBezTo>
                <a:close/>
                <a:moveTo>
                  <a:pt x="86" y="5"/>
                </a:moveTo>
                <a:cubicBezTo>
                  <a:pt x="127" y="5"/>
                  <a:pt x="127" y="5"/>
                  <a:pt x="127" y="5"/>
                </a:cubicBezTo>
                <a:cubicBezTo>
                  <a:pt x="114" y="40"/>
                  <a:pt x="114" y="40"/>
                  <a:pt x="114" y="40"/>
                </a:cubicBezTo>
                <a:lnTo>
                  <a:pt x="86" y="5"/>
                </a:lnTo>
                <a:close/>
                <a:moveTo>
                  <a:pt x="109" y="43"/>
                </a:moveTo>
                <a:cubicBezTo>
                  <a:pt x="51" y="43"/>
                  <a:pt x="51" y="43"/>
                  <a:pt x="51" y="43"/>
                </a:cubicBezTo>
                <a:cubicBezTo>
                  <a:pt x="80" y="7"/>
                  <a:pt x="80" y="7"/>
                  <a:pt x="80" y="7"/>
                </a:cubicBezTo>
                <a:lnTo>
                  <a:pt x="109" y="43"/>
                </a:lnTo>
                <a:close/>
                <a:moveTo>
                  <a:pt x="46" y="40"/>
                </a:moveTo>
                <a:cubicBezTo>
                  <a:pt x="33" y="5"/>
                  <a:pt x="33" y="5"/>
                  <a:pt x="33" y="5"/>
                </a:cubicBezTo>
                <a:cubicBezTo>
                  <a:pt x="74" y="5"/>
                  <a:pt x="74" y="5"/>
                  <a:pt x="74" y="5"/>
                </a:cubicBezTo>
                <a:lnTo>
                  <a:pt x="46" y="40"/>
                </a:lnTo>
                <a:close/>
                <a:moveTo>
                  <a:pt x="111" y="48"/>
                </a:moveTo>
                <a:cubicBezTo>
                  <a:pt x="80" y="132"/>
                  <a:pt x="80" y="132"/>
                  <a:pt x="80" y="132"/>
                </a:cubicBezTo>
                <a:cubicBezTo>
                  <a:pt x="49" y="48"/>
                  <a:pt x="49" y="48"/>
                  <a:pt x="49" y="48"/>
                </a:cubicBezTo>
                <a:lnTo>
                  <a:pt x="111" y="48"/>
                </a:lnTo>
                <a:close/>
                <a:moveTo>
                  <a:pt x="131" y="9"/>
                </a:moveTo>
                <a:cubicBezTo>
                  <a:pt x="153" y="43"/>
                  <a:pt x="153" y="43"/>
                  <a:pt x="153" y="43"/>
                </a:cubicBezTo>
                <a:cubicBezTo>
                  <a:pt x="119" y="43"/>
                  <a:pt x="119" y="43"/>
                  <a:pt x="119" y="43"/>
                </a:cubicBezTo>
                <a:lnTo>
                  <a:pt x="131" y="9"/>
                </a:lnTo>
                <a:close/>
                <a:moveTo>
                  <a:pt x="29" y="9"/>
                </a:moveTo>
                <a:cubicBezTo>
                  <a:pt x="41" y="43"/>
                  <a:pt x="41" y="43"/>
                  <a:pt x="41" y="43"/>
                </a:cubicBezTo>
                <a:cubicBezTo>
                  <a:pt x="7" y="43"/>
                  <a:pt x="7" y="43"/>
                  <a:pt x="7" y="43"/>
                </a:cubicBezTo>
                <a:lnTo>
                  <a:pt x="29" y="9"/>
                </a:lnTo>
                <a:close/>
                <a:moveTo>
                  <a:pt x="43" y="48"/>
                </a:moveTo>
                <a:cubicBezTo>
                  <a:pt x="72" y="127"/>
                  <a:pt x="72" y="127"/>
                  <a:pt x="72" y="127"/>
                </a:cubicBezTo>
                <a:cubicBezTo>
                  <a:pt x="8" y="48"/>
                  <a:pt x="8" y="48"/>
                  <a:pt x="8" y="48"/>
                </a:cubicBezTo>
                <a:lnTo>
                  <a:pt x="43" y="48"/>
                </a:lnTo>
                <a:close/>
                <a:moveTo>
                  <a:pt x="86" y="129"/>
                </a:moveTo>
                <a:cubicBezTo>
                  <a:pt x="117" y="48"/>
                  <a:pt x="117" y="48"/>
                  <a:pt x="117" y="48"/>
                </a:cubicBezTo>
                <a:cubicBezTo>
                  <a:pt x="152" y="48"/>
                  <a:pt x="152" y="48"/>
                  <a:pt x="152" y="48"/>
                </a:cubicBezTo>
                <a:lnTo>
                  <a:pt x="86" y="12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D-DIN" panose="020B0504030202030204" pitchFamily="34" charset="77"/>
            </a:endParaRPr>
          </a:p>
        </p:txBody>
      </p:sp>
      <p:sp>
        <p:nvSpPr>
          <p:cNvPr id="22" name="Freeform 1056">
            <a:extLst>
              <a:ext uri="{FF2B5EF4-FFF2-40B4-BE49-F238E27FC236}">
                <a16:creationId xmlns:a16="http://schemas.microsoft.com/office/drawing/2014/main" id="{A8DD7A03-E3F5-0D51-F630-FAC85E9FED44}"/>
              </a:ext>
            </a:extLst>
          </p:cNvPr>
          <p:cNvSpPr>
            <a:spLocks noEditPoints="1"/>
          </p:cNvSpPr>
          <p:nvPr/>
        </p:nvSpPr>
        <p:spPr bwMode="auto">
          <a:xfrm>
            <a:off x="6681925" y="2444214"/>
            <a:ext cx="546100" cy="468313"/>
          </a:xfrm>
          <a:custGeom>
            <a:avLst/>
            <a:gdLst>
              <a:gd name="T0" fmla="*/ 147 w 160"/>
              <a:gd name="T1" fmla="*/ 24 h 136"/>
              <a:gd name="T2" fmla="*/ 120 w 160"/>
              <a:gd name="T3" fmla="*/ 16 h 136"/>
              <a:gd name="T4" fmla="*/ 109 w 160"/>
              <a:gd name="T5" fmla="*/ 24 h 136"/>
              <a:gd name="T6" fmla="*/ 101 w 160"/>
              <a:gd name="T7" fmla="*/ 0 h 136"/>
              <a:gd name="T8" fmla="*/ 51 w 160"/>
              <a:gd name="T9" fmla="*/ 9 h 136"/>
              <a:gd name="T10" fmla="*/ 40 w 160"/>
              <a:gd name="T11" fmla="*/ 24 h 136"/>
              <a:gd name="T12" fmla="*/ 13 w 160"/>
              <a:gd name="T13" fmla="*/ 16 h 136"/>
              <a:gd name="T14" fmla="*/ 8 w 160"/>
              <a:gd name="T15" fmla="*/ 24 h 136"/>
              <a:gd name="T16" fmla="*/ 0 w 160"/>
              <a:gd name="T17" fmla="*/ 128 h 136"/>
              <a:gd name="T18" fmla="*/ 152 w 160"/>
              <a:gd name="T19" fmla="*/ 136 h 136"/>
              <a:gd name="T20" fmla="*/ 160 w 160"/>
              <a:gd name="T21" fmla="*/ 32 h 136"/>
              <a:gd name="T22" fmla="*/ 125 w 160"/>
              <a:gd name="T23" fmla="*/ 21 h 136"/>
              <a:gd name="T24" fmla="*/ 141 w 160"/>
              <a:gd name="T25" fmla="*/ 24 h 136"/>
              <a:gd name="T26" fmla="*/ 125 w 160"/>
              <a:gd name="T27" fmla="*/ 21 h 136"/>
              <a:gd name="T28" fmla="*/ 59 w 160"/>
              <a:gd name="T29" fmla="*/ 5 h 136"/>
              <a:gd name="T30" fmla="*/ 104 w 160"/>
              <a:gd name="T31" fmla="*/ 9 h 136"/>
              <a:gd name="T32" fmla="*/ 56 w 160"/>
              <a:gd name="T33" fmla="*/ 24 h 136"/>
              <a:gd name="T34" fmla="*/ 51 w 160"/>
              <a:gd name="T35" fmla="*/ 29 h 136"/>
              <a:gd name="T36" fmla="*/ 120 w 160"/>
              <a:gd name="T37" fmla="*/ 29 h 136"/>
              <a:gd name="T38" fmla="*/ 133 w 160"/>
              <a:gd name="T39" fmla="*/ 131 h 136"/>
              <a:gd name="T40" fmla="*/ 27 w 160"/>
              <a:gd name="T41" fmla="*/ 29 h 136"/>
              <a:gd name="T42" fmla="*/ 51 w 160"/>
              <a:gd name="T43" fmla="*/ 29 h 136"/>
              <a:gd name="T44" fmla="*/ 35 w 160"/>
              <a:gd name="T45" fmla="*/ 21 h 136"/>
              <a:gd name="T46" fmla="*/ 19 w 160"/>
              <a:gd name="T47" fmla="*/ 24 h 136"/>
              <a:gd name="T48" fmla="*/ 5 w 160"/>
              <a:gd name="T49" fmla="*/ 128 h 136"/>
              <a:gd name="T50" fmla="*/ 8 w 160"/>
              <a:gd name="T51" fmla="*/ 29 h 136"/>
              <a:gd name="T52" fmla="*/ 21 w 160"/>
              <a:gd name="T53" fmla="*/ 29 h 136"/>
              <a:gd name="T54" fmla="*/ 8 w 160"/>
              <a:gd name="T55" fmla="*/ 131 h 136"/>
              <a:gd name="T56" fmla="*/ 155 w 160"/>
              <a:gd name="T57" fmla="*/ 128 h 136"/>
              <a:gd name="T58" fmla="*/ 139 w 160"/>
              <a:gd name="T59" fmla="*/ 131 h 136"/>
              <a:gd name="T60" fmla="*/ 147 w 160"/>
              <a:gd name="T61" fmla="*/ 29 h 136"/>
              <a:gd name="T62" fmla="*/ 155 w 160"/>
              <a:gd name="T63"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0" h="136">
                <a:moveTo>
                  <a:pt x="152" y="24"/>
                </a:moveTo>
                <a:cubicBezTo>
                  <a:pt x="147" y="24"/>
                  <a:pt x="147" y="24"/>
                  <a:pt x="147" y="24"/>
                </a:cubicBezTo>
                <a:cubicBezTo>
                  <a:pt x="147" y="16"/>
                  <a:pt x="147" y="16"/>
                  <a:pt x="147" y="16"/>
                </a:cubicBezTo>
                <a:cubicBezTo>
                  <a:pt x="120" y="16"/>
                  <a:pt x="120" y="16"/>
                  <a:pt x="120" y="16"/>
                </a:cubicBezTo>
                <a:cubicBezTo>
                  <a:pt x="120" y="24"/>
                  <a:pt x="120" y="24"/>
                  <a:pt x="120" y="24"/>
                </a:cubicBezTo>
                <a:cubicBezTo>
                  <a:pt x="109" y="24"/>
                  <a:pt x="109" y="24"/>
                  <a:pt x="109" y="24"/>
                </a:cubicBezTo>
                <a:cubicBezTo>
                  <a:pt x="109" y="9"/>
                  <a:pt x="109" y="9"/>
                  <a:pt x="109" y="9"/>
                </a:cubicBezTo>
                <a:cubicBezTo>
                  <a:pt x="109" y="4"/>
                  <a:pt x="106" y="0"/>
                  <a:pt x="101" y="0"/>
                </a:cubicBezTo>
                <a:cubicBezTo>
                  <a:pt x="59" y="0"/>
                  <a:pt x="59" y="0"/>
                  <a:pt x="59" y="0"/>
                </a:cubicBezTo>
                <a:cubicBezTo>
                  <a:pt x="55" y="0"/>
                  <a:pt x="51" y="4"/>
                  <a:pt x="51" y="9"/>
                </a:cubicBezTo>
                <a:cubicBezTo>
                  <a:pt x="51" y="24"/>
                  <a:pt x="51" y="24"/>
                  <a:pt x="51" y="24"/>
                </a:cubicBezTo>
                <a:cubicBezTo>
                  <a:pt x="40" y="24"/>
                  <a:pt x="40" y="24"/>
                  <a:pt x="40" y="24"/>
                </a:cubicBezTo>
                <a:cubicBezTo>
                  <a:pt x="40" y="16"/>
                  <a:pt x="40" y="16"/>
                  <a:pt x="40" y="16"/>
                </a:cubicBezTo>
                <a:cubicBezTo>
                  <a:pt x="13" y="16"/>
                  <a:pt x="13" y="16"/>
                  <a:pt x="13" y="16"/>
                </a:cubicBezTo>
                <a:cubicBezTo>
                  <a:pt x="13" y="24"/>
                  <a:pt x="13" y="24"/>
                  <a:pt x="13" y="24"/>
                </a:cubicBezTo>
                <a:cubicBezTo>
                  <a:pt x="8" y="24"/>
                  <a:pt x="8" y="24"/>
                  <a:pt x="8" y="24"/>
                </a:cubicBezTo>
                <a:cubicBezTo>
                  <a:pt x="4" y="24"/>
                  <a:pt x="0" y="28"/>
                  <a:pt x="0" y="32"/>
                </a:cubicBezTo>
                <a:cubicBezTo>
                  <a:pt x="0" y="128"/>
                  <a:pt x="0" y="128"/>
                  <a:pt x="0" y="128"/>
                </a:cubicBezTo>
                <a:cubicBezTo>
                  <a:pt x="0" y="132"/>
                  <a:pt x="4" y="136"/>
                  <a:pt x="8" y="136"/>
                </a:cubicBezTo>
                <a:cubicBezTo>
                  <a:pt x="152" y="136"/>
                  <a:pt x="152" y="136"/>
                  <a:pt x="152" y="136"/>
                </a:cubicBezTo>
                <a:cubicBezTo>
                  <a:pt x="156" y="136"/>
                  <a:pt x="160" y="132"/>
                  <a:pt x="160" y="128"/>
                </a:cubicBezTo>
                <a:cubicBezTo>
                  <a:pt x="160" y="32"/>
                  <a:pt x="160" y="32"/>
                  <a:pt x="160" y="32"/>
                </a:cubicBezTo>
                <a:cubicBezTo>
                  <a:pt x="160" y="28"/>
                  <a:pt x="156" y="24"/>
                  <a:pt x="152" y="24"/>
                </a:cubicBezTo>
                <a:close/>
                <a:moveTo>
                  <a:pt x="125" y="21"/>
                </a:moveTo>
                <a:cubicBezTo>
                  <a:pt x="141" y="21"/>
                  <a:pt x="141" y="21"/>
                  <a:pt x="141" y="21"/>
                </a:cubicBezTo>
                <a:cubicBezTo>
                  <a:pt x="141" y="24"/>
                  <a:pt x="141" y="24"/>
                  <a:pt x="141" y="24"/>
                </a:cubicBezTo>
                <a:cubicBezTo>
                  <a:pt x="125" y="24"/>
                  <a:pt x="125" y="24"/>
                  <a:pt x="125" y="24"/>
                </a:cubicBezTo>
                <a:lnTo>
                  <a:pt x="125" y="21"/>
                </a:lnTo>
                <a:close/>
                <a:moveTo>
                  <a:pt x="56" y="9"/>
                </a:moveTo>
                <a:cubicBezTo>
                  <a:pt x="56" y="7"/>
                  <a:pt x="57" y="5"/>
                  <a:pt x="59" y="5"/>
                </a:cubicBezTo>
                <a:cubicBezTo>
                  <a:pt x="101" y="5"/>
                  <a:pt x="101" y="5"/>
                  <a:pt x="101" y="5"/>
                </a:cubicBezTo>
                <a:cubicBezTo>
                  <a:pt x="103" y="5"/>
                  <a:pt x="104" y="7"/>
                  <a:pt x="104" y="9"/>
                </a:cubicBezTo>
                <a:cubicBezTo>
                  <a:pt x="104" y="24"/>
                  <a:pt x="104" y="24"/>
                  <a:pt x="104" y="24"/>
                </a:cubicBezTo>
                <a:cubicBezTo>
                  <a:pt x="56" y="24"/>
                  <a:pt x="56" y="24"/>
                  <a:pt x="56" y="24"/>
                </a:cubicBezTo>
                <a:lnTo>
                  <a:pt x="56" y="9"/>
                </a:lnTo>
                <a:close/>
                <a:moveTo>
                  <a:pt x="51" y="29"/>
                </a:moveTo>
                <a:cubicBezTo>
                  <a:pt x="109" y="29"/>
                  <a:pt x="109" y="29"/>
                  <a:pt x="109" y="29"/>
                </a:cubicBezTo>
                <a:cubicBezTo>
                  <a:pt x="120" y="29"/>
                  <a:pt x="120" y="29"/>
                  <a:pt x="120" y="29"/>
                </a:cubicBezTo>
                <a:cubicBezTo>
                  <a:pt x="133" y="29"/>
                  <a:pt x="133" y="29"/>
                  <a:pt x="133" y="29"/>
                </a:cubicBezTo>
                <a:cubicBezTo>
                  <a:pt x="133" y="131"/>
                  <a:pt x="133" y="131"/>
                  <a:pt x="133" y="131"/>
                </a:cubicBezTo>
                <a:cubicBezTo>
                  <a:pt x="27" y="131"/>
                  <a:pt x="27" y="131"/>
                  <a:pt x="27" y="131"/>
                </a:cubicBezTo>
                <a:cubicBezTo>
                  <a:pt x="27" y="29"/>
                  <a:pt x="27" y="29"/>
                  <a:pt x="27" y="29"/>
                </a:cubicBezTo>
                <a:cubicBezTo>
                  <a:pt x="40" y="29"/>
                  <a:pt x="40" y="29"/>
                  <a:pt x="40" y="29"/>
                </a:cubicBezTo>
                <a:lnTo>
                  <a:pt x="51" y="29"/>
                </a:lnTo>
                <a:close/>
                <a:moveTo>
                  <a:pt x="19" y="21"/>
                </a:moveTo>
                <a:cubicBezTo>
                  <a:pt x="35" y="21"/>
                  <a:pt x="35" y="21"/>
                  <a:pt x="35" y="21"/>
                </a:cubicBezTo>
                <a:cubicBezTo>
                  <a:pt x="35" y="24"/>
                  <a:pt x="35" y="24"/>
                  <a:pt x="35" y="24"/>
                </a:cubicBezTo>
                <a:cubicBezTo>
                  <a:pt x="19" y="24"/>
                  <a:pt x="19" y="24"/>
                  <a:pt x="19" y="24"/>
                </a:cubicBezTo>
                <a:lnTo>
                  <a:pt x="19" y="21"/>
                </a:lnTo>
                <a:close/>
                <a:moveTo>
                  <a:pt x="5" y="128"/>
                </a:moveTo>
                <a:cubicBezTo>
                  <a:pt x="5" y="32"/>
                  <a:pt x="5" y="32"/>
                  <a:pt x="5" y="32"/>
                </a:cubicBezTo>
                <a:cubicBezTo>
                  <a:pt x="5" y="31"/>
                  <a:pt x="7" y="29"/>
                  <a:pt x="8" y="29"/>
                </a:cubicBezTo>
                <a:cubicBezTo>
                  <a:pt x="13" y="29"/>
                  <a:pt x="13" y="29"/>
                  <a:pt x="13" y="29"/>
                </a:cubicBezTo>
                <a:cubicBezTo>
                  <a:pt x="21" y="29"/>
                  <a:pt x="21" y="29"/>
                  <a:pt x="21" y="29"/>
                </a:cubicBezTo>
                <a:cubicBezTo>
                  <a:pt x="21" y="131"/>
                  <a:pt x="21" y="131"/>
                  <a:pt x="21" y="131"/>
                </a:cubicBezTo>
                <a:cubicBezTo>
                  <a:pt x="8" y="131"/>
                  <a:pt x="8" y="131"/>
                  <a:pt x="8" y="131"/>
                </a:cubicBezTo>
                <a:cubicBezTo>
                  <a:pt x="7" y="131"/>
                  <a:pt x="5" y="129"/>
                  <a:pt x="5" y="128"/>
                </a:cubicBezTo>
                <a:close/>
                <a:moveTo>
                  <a:pt x="155" y="128"/>
                </a:moveTo>
                <a:cubicBezTo>
                  <a:pt x="155" y="129"/>
                  <a:pt x="153" y="131"/>
                  <a:pt x="152" y="131"/>
                </a:cubicBezTo>
                <a:cubicBezTo>
                  <a:pt x="139" y="131"/>
                  <a:pt x="139" y="131"/>
                  <a:pt x="139" y="131"/>
                </a:cubicBezTo>
                <a:cubicBezTo>
                  <a:pt x="139" y="29"/>
                  <a:pt x="139" y="29"/>
                  <a:pt x="139" y="29"/>
                </a:cubicBezTo>
                <a:cubicBezTo>
                  <a:pt x="147" y="29"/>
                  <a:pt x="147" y="29"/>
                  <a:pt x="147" y="29"/>
                </a:cubicBezTo>
                <a:cubicBezTo>
                  <a:pt x="152" y="29"/>
                  <a:pt x="152" y="29"/>
                  <a:pt x="152" y="29"/>
                </a:cubicBezTo>
                <a:cubicBezTo>
                  <a:pt x="153" y="29"/>
                  <a:pt x="155" y="31"/>
                  <a:pt x="155" y="32"/>
                </a:cubicBezTo>
                <a:lnTo>
                  <a:pt x="155" y="1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D-DIN" panose="020B0504030202030204" pitchFamily="34" charset="77"/>
            </a:endParaRPr>
          </a:p>
        </p:txBody>
      </p:sp>
      <p:sp>
        <p:nvSpPr>
          <p:cNvPr id="29" name="Freeform 848">
            <a:extLst>
              <a:ext uri="{FF2B5EF4-FFF2-40B4-BE49-F238E27FC236}">
                <a16:creationId xmlns:a16="http://schemas.microsoft.com/office/drawing/2014/main" id="{DE987631-28CD-2EB1-B91C-B7C485D38AEA}"/>
              </a:ext>
            </a:extLst>
          </p:cNvPr>
          <p:cNvSpPr>
            <a:spLocks noEditPoints="1"/>
          </p:cNvSpPr>
          <p:nvPr/>
        </p:nvSpPr>
        <p:spPr bwMode="auto">
          <a:xfrm>
            <a:off x="6681925" y="4404058"/>
            <a:ext cx="546100" cy="506413"/>
          </a:xfrm>
          <a:custGeom>
            <a:avLst/>
            <a:gdLst>
              <a:gd name="T0" fmla="*/ 125 w 160"/>
              <a:gd name="T1" fmla="*/ 53 h 147"/>
              <a:gd name="T2" fmla="*/ 93 w 160"/>
              <a:gd name="T3" fmla="*/ 15 h 147"/>
              <a:gd name="T4" fmla="*/ 80 w 160"/>
              <a:gd name="T5" fmla="*/ 0 h 147"/>
              <a:gd name="T6" fmla="*/ 67 w 160"/>
              <a:gd name="T7" fmla="*/ 15 h 147"/>
              <a:gd name="T8" fmla="*/ 35 w 160"/>
              <a:gd name="T9" fmla="*/ 53 h 147"/>
              <a:gd name="T10" fmla="*/ 17 w 160"/>
              <a:gd name="T11" fmla="*/ 121 h 147"/>
              <a:gd name="T12" fmla="*/ 18 w 160"/>
              <a:gd name="T13" fmla="*/ 125 h 147"/>
              <a:gd name="T14" fmla="*/ 57 w 160"/>
              <a:gd name="T15" fmla="*/ 132 h 147"/>
              <a:gd name="T16" fmla="*/ 104 w 160"/>
              <a:gd name="T17" fmla="*/ 132 h 147"/>
              <a:gd name="T18" fmla="*/ 143 w 160"/>
              <a:gd name="T19" fmla="*/ 125 h 147"/>
              <a:gd name="T20" fmla="*/ 144 w 160"/>
              <a:gd name="T21" fmla="*/ 121 h 147"/>
              <a:gd name="T22" fmla="*/ 72 w 160"/>
              <a:gd name="T23" fmla="*/ 13 h 147"/>
              <a:gd name="T24" fmla="*/ 88 w 160"/>
              <a:gd name="T25" fmla="*/ 13 h 147"/>
              <a:gd name="T26" fmla="*/ 72 w 160"/>
              <a:gd name="T27" fmla="*/ 14 h 147"/>
              <a:gd name="T28" fmla="*/ 80 w 160"/>
              <a:gd name="T29" fmla="*/ 141 h 147"/>
              <a:gd name="T30" fmla="*/ 80 w 160"/>
              <a:gd name="T31" fmla="*/ 133 h 147"/>
              <a:gd name="T32" fmla="*/ 80 w 160"/>
              <a:gd name="T33" fmla="*/ 141 h 147"/>
              <a:gd name="T34" fmla="*/ 102 w 160"/>
              <a:gd name="T35" fmla="*/ 127 h 147"/>
              <a:gd name="T36" fmla="*/ 97 w 160"/>
              <a:gd name="T37" fmla="*/ 127 h 147"/>
              <a:gd name="T38" fmla="*/ 91 w 160"/>
              <a:gd name="T39" fmla="*/ 128 h 147"/>
              <a:gd name="T40" fmla="*/ 86 w 160"/>
              <a:gd name="T41" fmla="*/ 128 h 147"/>
              <a:gd name="T42" fmla="*/ 76 w 160"/>
              <a:gd name="T43" fmla="*/ 128 h 147"/>
              <a:gd name="T44" fmla="*/ 70 w 160"/>
              <a:gd name="T45" fmla="*/ 128 h 147"/>
              <a:gd name="T46" fmla="*/ 65 w 160"/>
              <a:gd name="T47" fmla="*/ 127 h 147"/>
              <a:gd name="T48" fmla="*/ 59 w 160"/>
              <a:gd name="T49" fmla="*/ 127 h 147"/>
              <a:gd name="T50" fmla="*/ 44 w 160"/>
              <a:gd name="T51" fmla="*/ 124 h 147"/>
              <a:gd name="T52" fmla="*/ 40 w 160"/>
              <a:gd name="T53" fmla="*/ 77 h 147"/>
              <a:gd name="T54" fmla="*/ 61 w 160"/>
              <a:gd name="T55" fmla="*/ 23 h 147"/>
              <a:gd name="T56" fmla="*/ 70 w 160"/>
              <a:gd name="T57" fmla="*/ 20 h 147"/>
              <a:gd name="T58" fmla="*/ 90 w 160"/>
              <a:gd name="T59" fmla="*/ 20 h 147"/>
              <a:gd name="T60" fmla="*/ 120 w 160"/>
              <a:gd name="T61" fmla="*/ 53 h 147"/>
              <a:gd name="T62" fmla="*/ 137 w 160"/>
              <a:gd name="T63" fmla="*/ 121 h 147"/>
              <a:gd name="T64" fmla="*/ 98 w 160"/>
              <a:gd name="T65" fmla="*/ 34 h 147"/>
              <a:gd name="T66" fmla="*/ 66 w 160"/>
              <a:gd name="T67" fmla="*/ 35 h 147"/>
              <a:gd name="T68" fmla="*/ 51 w 160"/>
              <a:gd name="T69" fmla="*/ 56 h 147"/>
              <a:gd name="T70" fmla="*/ 48 w 160"/>
              <a:gd name="T71" fmla="*/ 53 h 147"/>
              <a:gd name="T72" fmla="*/ 97 w 160"/>
              <a:gd name="T73" fmla="*/ 30 h 147"/>
              <a:gd name="T74" fmla="*/ 13 w 160"/>
              <a:gd name="T75" fmla="*/ 58 h 147"/>
              <a:gd name="T76" fmla="*/ 13 w 160"/>
              <a:gd name="T77" fmla="*/ 94 h 147"/>
              <a:gd name="T78" fmla="*/ 11 w 160"/>
              <a:gd name="T79" fmla="*/ 99 h 147"/>
              <a:gd name="T80" fmla="*/ 0 w 160"/>
              <a:gd name="T81" fmla="*/ 76 h 147"/>
              <a:gd name="T82" fmla="*/ 13 w 160"/>
              <a:gd name="T83" fmla="*/ 54 h 147"/>
              <a:gd name="T84" fmla="*/ 20 w 160"/>
              <a:gd name="T85" fmla="*/ 92 h 147"/>
              <a:gd name="T86" fmla="*/ 24 w 160"/>
              <a:gd name="T87" fmla="*/ 59 h 147"/>
              <a:gd name="T88" fmla="*/ 24 w 160"/>
              <a:gd name="T89" fmla="*/ 88 h 147"/>
              <a:gd name="T90" fmla="*/ 22 w 160"/>
              <a:gd name="T91" fmla="*/ 93 h 147"/>
              <a:gd name="T92" fmla="*/ 160 w 160"/>
              <a:gd name="T93" fmla="*/ 76 h 147"/>
              <a:gd name="T94" fmla="*/ 149 w 160"/>
              <a:gd name="T95" fmla="*/ 99 h 147"/>
              <a:gd name="T96" fmla="*/ 147 w 160"/>
              <a:gd name="T97" fmla="*/ 94 h 147"/>
              <a:gd name="T98" fmla="*/ 147 w 160"/>
              <a:gd name="T99" fmla="*/ 58 h 147"/>
              <a:gd name="T100" fmla="*/ 151 w 160"/>
              <a:gd name="T101" fmla="*/ 54 h 147"/>
              <a:gd name="T102" fmla="*/ 140 w 160"/>
              <a:gd name="T103" fmla="*/ 59 h 147"/>
              <a:gd name="T104" fmla="*/ 138 w 160"/>
              <a:gd name="T105" fmla="*/ 93 h 147"/>
              <a:gd name="T106" fmla="*/ 136 w 160"/>
              <a:gd name="T107" fmla="*/ 88 h 147"/>
              <a:gd name="T108" fmla="*/ 136 w 160"/>
              <a:gd name="T109" fmla="*/ 5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0" h="147">
                <a:moveTo>
                  <a:pt x="125" y="77"/>
                </a:moveTo>
                <a:cubicBezTo>
                  <a:pt x="125" y="53"/>
                  <a:pt x="125" y="53"/>
                  <a:pt x="125" y="53"/>
                </a:cubicBezTo>
                <a:cubicBezTo>
                  <a:pt x="126" y="35"/>
                  <a:pt x="113" y="23"/>
                  <a:pt x="103" y="18"/>
                </a:cubicBezTo>
                <a:cubicBezTo>
                  <a:pt x="100" y="17"/>
                  <a:pt x="97" y="16"/>
                  <a:pt x="93" y="15"/>
                </a:cubicBezTo>
                <a:cubicBezTo>
                  <a:pt x="93" y="13"/>
                  <a:pt x="93" y="13"/>
                  <a:pt x="93" y="13"/>
                </a:cubicBezTo>
                <a:cubicBezTo>
                  <a:pt x="93" y="6"/>
                  <a:pt x="87" y="0"/>
                  <a:pt x="80" y="0"/>
                </a:cubicBezTo>
                <a:cubicBezTo>
                  <a:pt x="73" y="0"/>
                  <a:pt x="67" y="6"/>
                  <a:pt x="67" y="13"/>
                </a:cubicBezTo>
                <a:cubicBezTo>
                  <a:pt x="67" y="15"/>
                  <a:pt x="67" y="15"/>
                  <a:pt x="67" y="15"/>
                </a:cubicBezTo>
                <a:cubicBezTo>
                  <a:pt x="64" y="16"/>
                  <a:pt x="61" y="17"/>
                  <a:pt x="58" y="18"/>
                </a:cubicBezTo>
                <a:cubicBezTo>
                  <a:pt x="47" y="24"/>
                  <a:pt x="35" y="36"/>
                  <a:pt x="35" y="53"/>
                </a:cubicBezTo>
                <a:cubicBezTo>
                  <a:pt x="35" y="77"/>
                  <a:pt x="35" y="77"/>
                  <a:pt x="35" y="77"/>
                </a:cubicBezTo>
                <a:cubicBezTo>
                  <a:pt x="35" y="94"/>
                  <a:pt x="29" y="109"/>
                  <a:pt x="17" y="121"/>
                </a:cubicBezTo>
                <a:cubicBezTo>
                  <a:pt x="16" y="121"/>
                  <a:pt x="16" y="123"/>
                  <a:pt x="16" y="123"/>
                </a:cubicBezTo>
                <a:cubicBezTo>
                  <a:pt x="16" y="124"/>
                  <a:pt x="17" y="125"/>
                  <a:pt x="18" y="125"/>
                </a:cubicBezTo>
                <a:cubicBezTo>
                  <a:pt x="44" y="130"/>
                  <a:pt x="44" y="130"/>
                  <a:pt x="44" y="130"/>
                </a:cubicBezTo>
                <a:cubicBezTo>
                  <a:pt x="48" y="130"/>
                  <a:pt x="53" y="131"/>
                  <a:pt x="57" y="132"/>
                </a:cubicBezTo>
                <a:cubicBezTo>
                  <a:pt x="61" y="141"/>
                  <a:pt x="71" y="147"/>
                  <a:pt x="80" y="147"/>
                </a:cubicBezTo>
                <a:cubicBezTo>
                  <a:pt x="90" y="147"/>
                  <a:pt x="100" y="141"/>
                  <a:pt x="104" y="132"/>
                </a:cubicBezTo>
                <a:cubicBezTo>
                  <a:pt x="108" y="131"/>
                  <a:pt x="113" y="130"/>
                  <a:pt x="117" y="130"/>
                </a:cubicBezTo>
                <a:cubicBezTo>
                  <a:pt x="143" y="125"/>
                  <a:pt x="143" y="125"/>
                  <a:pt x="143" y="125"/>
                </a:cubicBezTo>
                <a:cubicBezTo>
                  <a:pt x="144" y="125"/>
                  <a:pt x="144" y="124"/>
                  <a:pt x="145" y="123"/>
                </a:cubicBezTo>
                <a:cubicBezTo>
                  <a:pt x="145" y="123"/>
                  <a:pt x="145" y="121"/>
                  <a:pt x="144" y="121"/>
                </a:cubicBezTo>
                <a:cubicBezTo>
                  <a:pt x="132" y="108"/>
                  <a:pt x="125" y="94"/>
                  <a:pt x="125" y="77"/>
                </a:cubicBezTo>
                <a:close/>
                <a:moveTo>
                  <a:pt x="72" y="13"/>
                </a:moveTo>
                <a:cubicBezTo>
                  <a:pt x="72" y="9"/>
                  <a:pt x="76" y="5"/>
                  <a:pt x="80" y="5"/>
                </a:cubicBezTo>
                <a:cubicBezTo>
                  <a:pt x="84" y="5"/>
                  <a:pt x="88" y="9"/>
                  <a:pt x="88" y="13"/>
                </a:cubicBezTo>
                <a:cubicBezTo>
                  <a:pt x="88" y="14"/>
                  <a:pt x="88" y="14"/>
                  <a:pt x="88" y="14"/>
                </a:cubicBezTo>
                <a:cubicBezTo>
                  <a:pt x="83" y="13"/>
                  <a:pt x="77" y="13"/>
                  <a:pt x="72" y="14"/>
                </a:cubicBezTo>
                <a:lnTo>
                  <a:pt x="72" y="13"/>
                </a:lnTo>
                <a:close/>
                <a:moveTo>
                  <a:pt x="80" y="141"/>
                </a:moveTo>
                <a:cubicBezTo>
                  <a:pt x="74" y="141"/>
                  <a:pt x="67" y="138"/>
                  <a:pt x="63" y="132"/>
                </a:cubicBezTo>
                <a:cubicBezTo>
                  <a:pt x="69" y="133"/>
                  <a:pt x="75" y="133"/>
                  <a:pt x="80" y="133"/>
                </a:cubicBezTo>
                <a:cubicBezTo>
                  <a:pt x="86" y="133"/>
                  <a:pt x="92" y="133"/>
                  <a:pt x="98" y="132"/>
                </a:cubicBezTo>
                <a:cubicBezTo>
                  <a:pt x="94" y="138"/>
                  <a:pt x="87" y="141"/>
                  <a:pt x="80" y="141"/>
                </a:cubicBezTo>
                <a:close/>
                <a:moveTo>
                  <a:pt x="116" y="124"/>
                </a:moveTo>
                <a:cubicBezTo>
                  <a:pt x="111" y="125"/>
                  <a:pt x="107" y="126"/>
                  <a:pt x="102" y="127"/>
                </a:cubicBezTo>
                <a:cubicBezTo>
                  <a:pt x="102" y="127"/>
                  <a:pt x="102" y="127"/>
                  <a:pt x="102" y="127"/>
                </a:cubicBezTo>
                <a:cubicBezTo>
                  <a:pt x="100" y="127"/>
                  <a:pt x="98" y="127"/>
                  <a:pt x="97" y="127"/>
                </a:cubicBezTo>
                <a:cubicBezTo>
                  <a:pt x="96" y="127"/>
                  <a:pt x="96" y="127"/>
                  <a:pt x="96" y="127"/>
                </a:cubicBezTo>
                <a:cubicBezTo>
                  <a:pt x="95" y="127"/>
                  <a:pt x="93" y="128"/>
                  <a:pt x="91" y="128"/>
                </a:cubicBezTo>
                <a:cubicBezTo>
                  <a:pt x="91" y="128"/>
                  <a:pt x="91" y="128"/>
                  <a:pt x="91" y="128"/>
                </a:cubicBezTo>
                <a:cubicBezTo>
                  <a:pt x="89" y="128"/>
                  <a:pt x="88" y="128"/>
                  <a:pt x="86" y="128"/>
                </a:cubicBezTo>
                <a:cubicBezTo>
                  <a:pt x="86" y="128"/>
                  <a:pt x="86" y="128"/>
                  <a:pt x="85" y="128"/>
                </a:cubicBezTo>
                <a:cubicBezTo>
                  <a:pt x="82" y="128"/>
                  <a:pt x="79" y="128"/>
                  <a:pt x="76" y="128"/>
                </a:cubicBezTo>
                <a:cubicBezTo>
                  <a:pt x="75" y="128"/>
                  <a:pt x="75" y="128"/>
                  <a:pt x="75" y="128"/>
                </a:cubicBezTo>
                <a:cubicBezTo>
                  <a:pt x="73" y="128"/>
                  <a:pt x="72" y="128"/>
                  <a:pt x="70" y="128"/>
                </a:cubicBezTo>
                <a:cubicBezTo>
                  <a:pt x="70" y="128"/>
                  <a:pt x="70" y="128"/>
                  <a:pt x="69" y="128"/>
                </a:cubicBezTo>
                <a:cubicBezTo>
                  <a:pt x="68" y="128"/>
                  <a:pt x="66" y="127"/>
                  <a:pt x="65" y="127"/>
                </a:cubicBezTo>
                <a:cubicBezTo>
                  <a:pt x="65" y="127"/>
                  <a:pt x="64" y="127"/>
                  <a:pt x="64" y="127"/>
                </a:cubicBezTo>
                <a:cubicBezTo>
                  <a:pt x="63" y="127"/>
                  <a:pt x="61" y="127"/>
                  <a:pt x="59" y="127"/>
                </a:cubicBezTo>
                <a:cubicBezTo>
                  <a:pt x="59" y="127"/>
                  <a:pt x="59" y="127"/>
                  <a:pt x="59" y="127"/>
                </a:cubicBezTo>
                <a:cubicBezTo>
                  <a:pt x="54" y="126"/>
                  <a:pt x="50" y="125"/>
                  <a:pt x="44" y="124"/>
                </a:cubicBezTo>
                <a:cubicBezTo>
                  <a:pt x="24" y="121"/>
                  <a:pt x="24" y="121"/>
                  <a:pt x="24" y="121"/>
                </a:cubicBezTo>
                <a:cubicBezTo>
                  <a:pt x="35" y="109"/>
                  <a:pt x="40" y="94"/>
                  <a:pt x="40" y="77"/>
                </a:cubicBezTo>
                <a:cubicBezTo>
                  <a:pt x="40" y="53"/>
                  <a:pt x="40" y="53"/>
                  <a:pt x="40" y="53"/>
                </a:cubicBezTo>
                <a:cubicBezTo>
                  <a:pt x="40" y="39"/>
                  <a:pt x="50" y="28"/>
                  <a:pt x="61" y="23"/>
                </a:cubicBezTo>
                <a:cubicBezTo>
                  <a:pt x="64" y="22"/>
                  <a:pt x="67" y="21"/>
                  <a:pt x="70" y="20"/>
                </a:cubicBezTo>
                <a:cubicBezTo>
                  <a:pt x="70" y="20"/>
                  <a:pt x="70" y="20"/>
                  <a:pt x="70" y="20"/>
                </a:cubicBezTo>
                <a:cubicBezTo>
                  <a:pt x="76" y="18"/>
                  <a:pt x="83" y="18"/>
                  <a:pt x="90" y="20"/>
                </a:cubicBezTo>
                <a:cubicBezTo>
                  <a:pt x="90" y="20"/>
                  <a:pt x="90" y="20"/>
                  <a:pt x="90" y="20"/>
                </a:cubicBezTo>
                <a:cubicBezTo>
                  <a:pt x="94" y="20"/>
                  <a:pt x="97" y="21"/>
                  <a:pt x="100" y="23"/>
                </a:cubicBezTo>
                <a:cubicBezTo>
                  <a:pt x="110" y="27"/>
                  <a:pt x="120" y="39"/>
                  <a:pt x="120" y="53"/>
                </a:cubicBezTo>
                <a:cubicBezTo>
                  <a:pt x="120" y="77"/>
                  <a:pt x="120" y="77"/>
                  <a:pt x="120" y="77"/>
                </a:cubicBezTo>
                <a:cubicBezTo>
                  <a:pt x="120" y="93"/>
                  <a:pt x="126" y="108"/>
                  <a:pt x="137" y="121"/>
                </a:cubicBezTo>
                <a:lnTo>
                  <a:pt x="116" y="124"/>
                </a:lnTo>
                <a:close/>
                <a:moveTo>
                  <a:pt x="98" y="34"/>
                </a:moveTo>
                <a:cubicBezTo>
                  <a:pt x="98" y="35"/>
                  <a:pt x="96" y="36"/>
                  <a:pt x="95" y="35"/>
                </a:cubicBezTo>
                <a:cubicBezTo>
                  <a:pt x="86" y="31"/>
                  <a:pt x="75" y="31"/>
                  <a:pt x="66" y="35"/>
                </a:cubicBezTo>
                <a:cubicBezTo>
                  <a:pt x="61" y="37"/>
                  <a:pt x="53" y="44"/>
                  <a:pt x="53" y="53"/>
                </a:cubicBezTo>
                <a:cubicBezTo>
                  <a:pt x="53" y="55"/>
                  <a:pt x="52" y="56"/>
                  <a:pt x="51" y="56"/>
                </a:cubicBezTo>
                <a:cubicBezTo>
                  <a:pt x="51" y="56"/>
                  <a:pt x="51" y="56"/>
                  <a:pt x="51" y="56"/>
                </a:cubicBezTo>
                <a:cubicBezTo>
                  <a:pt x="49" y="56"/>
                  <a:pt x="48" y="55"/>
                  <a:pt x="48" y="53"/>
                </a:cubicBezTo>
                <a:cubicBezTo>
                  <a:pt x="48" y="41"/>
                  <a:pt x="58" y="33"/>
                  <a:pt x="64" y="30"/>
                </a:cubicBezTo>
                <a:cubicBezTo>
                  <a:pt x="74" y="26"/>
                  <a:pt x="87" y="26"/>
                  <a:pt x="97" y="30"/>
                </a:cubicBezTo>
                <a:cubicBezTo>
                  <a:pt x="98" y="31"/>
                  <a:pt x="99" y="32"/>
                  <a:pt x="98" y="34"/>
                </a:cubicBezTo>
                <a:close/>
                <a:moveTo>
                  <a:pt x="13" y="58"/>
                </a:moveTo>
                <a:cubicBezTo>
                  <a:pt x="8" y="63"/>
                  <a:pt x="5" y="69"/>
                  <a:pt x="5" y="76"/>
                </a:cubicBezTo>
                <a:cubicBezTo>
                  <a:pt x="5" y="83"/>
                  <a:pt x="8" y="89"/>
                  <a:pt x="13" y="94"/>
                </a:cubicBezTo>
                <a:cubicBezTo>
                  <a:pt x="14" y="95"/>
                  <a:pt x="14" y="97"/>
                  <a:pt x="13" y="98"/>
                </a:cubicBezTo>
                <a:cubicBezTo>
                  <a:pt x="12" y="98"/>
                  <a:pt x="12" y="99"/>
                  <a:pt x="11" y="99"/>
                </a:cubicBezTo>
                <a:cubicBezTo>
                  <a:pt x="10" y="99"/>
                  <a:pt x="10" y="98"/>
                  <a:pt x="9" y="98"/>
                </a:cubicBezTo>
                <a:cubicBezTo>
                  <a:pt x="3" y="92"/>
                  <a:pt x="0" y="84"/>
                  <a:pt x="0" y="76"/>
                </a:cubicBezTo>
                <a:cubicBezTo>
                  <a:pt x="0" y="68"/>
                  <a:pt x="3" y="60"/>
                  <a:pt x="9" y="54"/>
                </a:cubicBezTo>
                <a:cubicBezTo>
                  <a:pt x="10" y="53"/>
                  <a:pt x="12" y="53"/>
                  <a:pt x="13" y="54"/>
                </a:cubicBezTo>
                <a:cubicBezTo>
                  <a:pt x="14" y="55"/>
                  <a:pt x="14" y="57"/>
                  <a:pt x="13" y="58"/>
                </a:cubicBezTo>
                <a:close/>
                <a:moveTo>
                  <a:pt x="20" y="92"/>
                </a:moveTo>
                <a:cubicBezTo>
                  <a:pt x="11" y="83"/>
                  <a:pt x="11" y="68"/>
                  <a:pt x="20" y="59"/>
                </a:cubicBezTo>
                <a:cubicBezTo>
                  <a:pt x="21" y="58"/>
                  <a:pt x="23" y="58"/>
                  <a:pt x="24" y="59"/>
                </a:cubicBezTo>
                <a:cubicBezTo>
                  <a:pt x="25" y="60"/>
                  <a:pt x="25" y="62"/>
                  <a:pt x="24" y="63"/>
                </a:cubicBezTo>
                <a:cubicBezTo>
                  <a:pt x="17" y="70"/>
                  <a:pt x="17" y="81"/>
                  <a:pt x="24" y="88"/>
                </a:cubicBezTo>
                <a:cubicBezTo>
                  <a:pt x="25" y="89"/>
                  <a:pt x="25" y="91"/>
                  <a:pt x="24" y="92"/>
                </a:cubicBezTo>
                <a:cubicBezTo>
                  <a:pt x="24" y="92"/>
                  <a:pt x="23" y="93"/>
                  <a:pt x="22" y="93"/>
                </a:cubicBezTo>
                <a:cubicBezTo>
                  <a:pt x="21" y="93"/>
                  <a:pt x="21" y="92"/>
                  <a:pt x="20" y="92"/>
                </a:cubicBezTo>
                <a:close/>
                <a:moveTo>
                  <a:pt x="160" y="76"/>
                </a:moveTo>
                <a:cubicBezTo>
                  <a:pt x="160" y="84"/>
                  <a:pt x="157" y="92"/>
                  <a:pt x="151" y="98"/>
                </a:cubicBezTo>
                <a:cubicBezTo>
                  <a:pt x="150" y="98"/>
                  <a:pt x="150" y="99"/>
                  <a:pt x="149" y="99"/>
                </a:cubicBezTo>
                <a:cubicBezTo>
                  <a:pt x="148" y="99"/>
                  <a:pt x="148" y="98"/>
                  <a:pt x="147" y="98"/>
                </a:cubicBezTo>
                <a:cubicBezTo>
                  <a:pt x="146" y="97"/>
                  <a:pt x="146" y="95"/>
                  <a:pt x="147" y="94"/>
                </a:cubicBezTo>
                <a:cubicBezTo>
                  <a:pt x="152" y="89"/>
                  <a:pt x="155" y="83"/>
                  <a:pt x="155" y="76"/>
                </a:cubicBezTo>
                <a:cubicBezTo>
                  <a:pt x="155" y="69"/>
                  <a:pt x="152" y="63"/>
                  <a:pt x="147" y="58"/>
                </a:cubicBezTo>
                <a:cubicBezTo>
                  <a:pt x="146" y="57"/>
                  <a:pt x="146" y="55"/>
                  <a:pt x="147" y="54"/>
                </a:cubicBezTo>
                <a:cubicBezTo>
                  <a:pt x="148" y="53"/>
                  <a:pt x="150" y="53"/>
                  <a:pt x="151" y="54"/>
                </a:cubicBezTo>
                <a:cubicBezTo>
                  <a:pt x="157" y="60"/>
                  <a:pt x="160" y="68"/>
                  <a:pt x="160" y="76"/>
                </a:cubicBezTo>
                <a:close/>
                <a:moveTo>
                  <a:pt x="140" y="59"/>
                </a:moveTo>
                <a:cubicBezTo>
                  <a:pt x="149" y="68"/>
                  <a:pt x="149" y="83"/>
                  <a:pt x="140" y="92"/>
                </a:cubicBezTo>
                <a:cubicBezTo>
                  <a:pt x="139" y="92"/>
                  <a:pt x="139" y="93"/>
                  <a:pt x="138" y="93"/>
                </a:cubicBezTo>
                <a:cubicBezTo>
                  <a:pt x="137" y="93"/>
                  <a:pt x="136" y="92"/>
                  <a:pt x="136" y="92"/>
                </a:cubicBezTo>
                <a:cubicBezTo>
                  <a:pt x="135" y="91"/>
                  <a:pt x="135" y="89"/>
                  <a:pt x="136" y="88"/>
                </a:cubicBezTo>
                <a:cubicBezTo>
                  <a:pt x="143" y="81"/>
                  <a:pt x="143" y="70"/>
                  <a:pt x="136" y="63"/>
                </a:cubicBezTo>
                <a:cubicBezTo>
                  <a:pt x="135" y="62"/>
                  <a:pt x="135" y="60"/>
                  <a:pt x="136" y="59"/>
                </a:cubicBezTo>
                <a:cubicBezTo>
                  <a:pt x="137" y="58"/>
                  <a:pt x="139" y="58"/>
                  <a:pt x="140" y="5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D-DIN" panose="020B0504030202030204" pitchFamily="34" charset="77"/>
            </a:endParaRPr>
          </a:p>
        </p:txBody>
      </p:sp>
      <p:sp>
        <p:nvSpPr>
          <p:cNvPr id="7" name="Oval 9">
            <a:extLst>
              <a:ext uri="{FF2B5EF4-FFF2-40B4-BE49-F238E27FC236}">
                <a16:creationId xmlns:a16="http://schemas.microsoft.com/office/drawing/2014/main" id="{2720B7DD-CD4B-4943-3A2E-FE67E3C85085}"/>
              </a:ext>
            </a:extLst>
          </p:cNvPr>
          <p:cNvSpPr/>
          <p:nvPr/>
        </p:nvSpPr>
        <p:spPr>
          <a:xfrm>
            <a:off x="1043709" y="4542565"/>
            <a:ext cx="857767" cy="777587"/>
          </a:xfrm>
          <a:prstGeom prst="ellipse">
            <a:avLst/>
          </a:prstGeom>
          <a:gradFill>
            <a:gsLst>
              <a:gs pos="100000">
                <a:srgbClr val="5792CE"/>
              </a:gs>
              <a:gs pos="0">
                <a:srgbClr val="AED7BD"/>
              </a:gs>
            </a:gsLst>
            <a:lin ang="7200000" scaled="0"/>
          </a:gradFill>
          <a:ln w="6350">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0" bIns="45720" numCol="1" spcCol="0" rtlCol="0" fromWordArt="0" anchor="t" anchorCtr="0" forceAA="0" compatLnSpc="1">
            <a:prstTxWarp prst="textNoShape">
              <a:avLst/>
            </a:prstTxWarp>
            <a:noAutofit/>
          </a:bodyPr>
          <a:lstStyle/>
          <a:p>
            <a:endParaRPr lang="en-US" sz="1000">
              <a:solidFill>
                <a:schemeClr val="tx1"/>
              </a:solidFill>
              <a:latin typeface="D-DIN" panose="020B0504030202030204" pitchFamily="34" charset="77"/>
            </a:endParaRPr>
          </a:p>
        </p:txBody>
      </p:sp>
      <p:sp>
        <p:nvSpPr>
          <p:cNvPr id="8" name="TextBox 14">
            <a:extLst>
              <a:ext uri="{FF2B5EF4-FFF2-40B4-BE49-F238E27FC236}">
                <a16:creationId xmlns:a16="http://schemas.microsoft.com/office/drawing/2014/main" id="{2A8BFBBC-B99F-5944-EECD-6028D381D401}"/>
              </a:ext>
            </a:extLst>
          </p:cNvPr>
          <p:cNvSpPr txBox="1"/>
          <p:nvPr/>
        </p:nvSpPr>
        <p:spPr>
          <a:xfrm>
            <a:off x="2200323" y="4625887"/>
            <a:ext cx="1843776" cy="584775"/>
          </a:xfrm>
          <a:prstGeom prst="rect">
            <a:avLst/>
          </a:prstGeom>
          <a:noFill/>
        </p:spPr>
        <p:txBody>
          <a:bodyPr wrap="square" lIns="0" rIns="0" rtlCol="0">
            <a:spAutoFit/>
          </a:bodyPr>
          <a:lstStyle/>
          <a:p>
            <a:r>
              <a:rPr lang="en-US" sz="3200" b="1">
                <a:solidFill>
                  <a:srgbClr val="964091"/>
                </a:solidFill>
                <a:latin typeface="Arial" panose="020B0604020202020204" pitchFamily="34" charset="0"/>
                <a:ea typeface="Open Sans" charset="0"/>
                <a:cs typeface="Arial" panose="020B0604020202020204" pitchFamily="34" charset="0"/>
              </a:rPr>
              <a:t>Prepare</a:t>
            </a:r>
            <a:endParaRPr lang="en-US" sz="2200" b="1">
              <a:solidFill>
                <a:srgbClr val="964091"/>
              </a:solidFill>
              <a:latin typeface="Arial" panose="020B0604020202020204" pitchFamily="34" charset="0"/>
              <a:ea typeface="Open Sans" charset="0"/>
              <a:cs typeface="Arial" panose="020B0604020202020204" pitchFamily="34" charset="0"/>
            </a:endParaRPr>
          </a:p>
        </p:txBody>
      </p:sp>
      <p:sp>
        <p:nvSpPr>
          <p:cNvPr id="10" name="TextBox 14">
            <a:extLst>
              <a:ext uri="{FF2B5EF4-FFF2-40B4-BE49-F238E27FC236}">
                <a16:creationId xmlns:a16="http://schemas.microsoft.com/office/drawing/2014/main" id="{3E82D025-A357-9EE3-A5BA-31341C6936A4}"/>
              </a:ext>
            </a:extLst>
          </p:cNvPr>
          <p:cNvSpPr txBox="1"/>
          <p:nvPr/>
        </p:nvSpPr>
        <p:spPr>
          <a:xfrm>
            <a:off x="7663992" y="4094462"/>
            <a:ext cx="2601798" cy="430887"/>
          </a:xfrm>
          <a:prstGeom prst="rect">
            <a:avLst/>
          </a:prstGeom>
          <a:noFill/>
        </p:spPr>
        <p:txBody>
          <a:bodyPr wrap="square" lIns="0" rIns="0" rtlCol="0">
            <a:spAutoFit/>
          </a:bodyPr>
          <a:lstStyle/>
          <a:p>
            <a:r>
              <a:rPr lang="en-US" sz="2200" b="1">
                <a:solidFill>
                  <a:srgbClr val="964091"/>
                </a:solidFill>
                <a:latin typeface="Arial" panose="020B0604020202020204" pitchFamily="34" charset="0"/>
                <a:ea typeface="Open Sans" charset="0"/>
                <a:cs typeface="Arial" panose="020B0604020202020204" pitchFamily="34" charset="0"/>
              </a:rPr>
              <a:t>Communication</a:t>
            </a:r>
          </a:p>
        </p:txBody>
      </p:sp>
      <p:sp>
        <p:nvSpPr>
          <p:cNvPr id="17" name="Oval 9">
            <a:extLst>
              <a:ext uri="{FF2B5EF4-FFF2-40B4-BE49-F238E27FC236}">
                <a16:creationId xmlns:a16="http://schemas.microsoft.com/office/drawing/2014/main" id="{CEDA1E3A-8824-FB61-40EB-B9B39107E95F}"/>
              </a:ext>
            </a:extLst>
          </p:cNvPr>
          <p:cNvSpPr/>
          <p:nvPr/>
        </p:nvSpPr>
        <p:spPr>
          <a:xfrm>
            <a:off x="1046584" y="3364271"/>
            <a:ext cx="857767" cy="777587"/>
          </a:xfrm>
          <a:prstGeom prst="ellipse">
            <a:avLst/>
          </a:prstGeom>
          <a:gradFill>
            <a:gsLst>
              <a:gs pos="100000">
                <a:srgbClr val="5792CE"/>
              </a:gs>
              <a:gs pos="0">
                <a:srgbClr val="AED7BD"/>
              </a:gs>
            </a:gsLst>
            <a:lin ang="7200000" scaled="0"/>
          </a:gradFill>
          <a:ln w="6350">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0" bIns="45720" numCol="1" spcCol="0" rtlCol="0" fromWordArt="0" anchor="t" anchorCtr="0" forceAA="0" compatLnSpc="1">
            <a:prstTxWarp prst="textNoShape">
              <a:avLst/>
            </a:prstTxWarp>
            <a:noAutofit/>
          </a:bodyPr>
          <a:lstStyle/>
          <a:p>
            <a:endParaRPr lang="en-US" sz="1000">
              <a:solidFill>
                <a:schemeClr val="tx1"/>
              </a:solidFill>
              <a:latin typeface="D-DIN" panose="020B0504030202030204" pitchFamily="34" charset="77"/>
            </a:endParaRPr>
          </a:p>
        </p:txBody>
      </p:sp>
      <p:sp>
        <p:nvSpPr>
          <p:cNvPr id="23" name="Oval 9">
            <a:extLst>
              <a:ext uri="{FF2B5EF4-FFF2-40B4-BE49-F238E27FC236}">
                <a16:creationId xmlns:a16="http://schemas.microsoft.com/office/drawing/2014/main" id="{6399F11B-DD73-C8BD-A596-D648FF748750}"/>
              </a:ext>
            </a:extLst>
          </p:cNvPr>
          <p:cNvSpPr/>
          <p:nvPr/>
        </p:nvSpPr>
        <p:spPr>
          <a:xfrm>
            <a:off x="6139438" y="2194836"/>
            <a:ext cx="1169435" cy="1169435"/>
          </a:xfrm>
          <a:prstGeom prst="ellipse">
            <a:avLst/>
          </a:prstGeom>
          <a:gradFill>
            <a:gsLst>
              <a:gs pos="100000">
                <a:srgbClr val="5792CE"/>
              </a:gs>
              <a:gs pos="0">
                <a:srgbClr val="AED7BD"/>
              </a:gs>
            </a:gsLst>
            <a:lin ang="7200000" scaled="0"/>
          </a:gradFill>
          <a:ln w="6350">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0" bIns="45720" numCol="1" spcCol="0" rtlCol="0" fromWordArt="0" anchor="t" anchorCtr="0" forceAA="0" compatLnSpc="1">
            <a:prstTxWarp prst="textNoShape">
              <a:avLst/>
            </a:prstTxWarp>
            <a:noAutofit/>
          </a:bodyPr>
          <a:lstStyle/>
          <a:p>
            <a:endParaRPr lang="en-US" sz="1000">
              <a:solidFill>
                <a:schemeClr val="tx1"/>
              </a:solidFill>
              <a:latin typeface="D-DIN" panose="020B0504030202030204" pitchFamily="34" charset="77"/>
            </a:endParaRPr>
          </a:p>
        </p:txBody>
      </p:sp>
      <p:sp>
        <p:nvSpPr>
          <p:cNvPr id="24" name="Oval 9">
            <a:extLst>
              <a:ext uri="{FF2B5EF4-FFF2-40B4-BE49-F238E27FC236}">
                <a16:creationId xmlns:a16="http://schemas.microsoft.com/office/drawing/2014/main" id="{1B848E18-2B0C-8725-CFC4-D561B5B8823B}"/>
              </a:ext>
            </a:extLst>
          </p:cNvPr>
          <p:cNvSpPr/>
          <p:nvPr/>
        </p:nvSpPr>
        <p:spPr>
          <a:xfrm>
            <a:off x="6139437" y="3957847"/>
            <a:ext cx="1169435" cy="1169435"/>
          </a:xfrm>
          <a:prstGeom prst="ellipse">
            <a:avLst/>
          </a:prstGeom>
          <a:gradFill>
            <a:gsLst>
              <a:gs pos="100000">
                <a:srgbClr val="5792CE"/>
              </a:gs>
              <a:gs pos="0">
                <a:srgbClr val="AED7BD"/>
              </a:gs>
            </a:gsLst>
            <a:lin ang="7200000" scaled="0"/>
          </a:gradFill>
          <a:ln w="6350">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0" bIns="45720" numCol="1" spcCol="0" rtlCol="0" fromWordArt="0" anchor="t" anchorCtr="0" forceAA="0" compatLnSpc="1">
            <a:prstTxWarp prst="textNoShape">
              <a:avLst/>
            </a:prstTxWarp>
            <a:noAutofit/>
          </a:bodyPr>
          <a:lstStyle/>
          <a:p>
            <a:endParaRPr lang="en-US" sz="1000">
              <a:solidFill>
                <a:schemeClr val="tx1"/>
              </a:solidFill>
              <a:latin typeface="D-DIN" panose="020B0504030202030204" pitchFamily="34" charset="77"/>
            </a:endParaRPr>
          </a:p>
        </p:txBody>
      </p:sp>
      <p:sp>
        <p:nvSpPr>
          <p:cNvPr id="31" name="Freeform 3">
            <a:extLst>
              <a:ext uri="{FF2B5EF4-FFF2-40B4-BE49-F238E27FC236}">
                <a16:creationId xmlns:a16="http://schemas.microsoft.com/office/drawing/2014/main" id="{D5215307-252B-DCA4-5C9D-EC0A043571EC}"/>
              </a:ext>
            </a:extLst>
          </p:cNvPr>
          <p:cNvSpPr>
            <a:spLocks/>
          </p:cNvSpPr>
          <p:nvPr/>
        </p:nvSpPr>
        <p:spPr bwMode="auto">
          <a:xfrm>
            <a:off x="6520064" y="2614683"/>
            <a:ext cx="461635" cy="329739"/>
          </a:xfrm>
          <a:custGeom>
            <a:avLst/>
            <a:gdLst>
              <a:gd name="T0" fmla="*/ 159 w 162"/>
              <a:gd name="T1" fmla="*/ 12 h 115"/>
              <a:gd name="T2" fmla="*/ 58 w 162"/>
              <a:gd name="T3" fmla="*/ 113 h 115"/>
              <a:gd name="T4" fmla="*/ 53 w 162"/>
              <a:gd name="T5" fmla="*/ 115 h 115"/>
              <a:gd name="T6" fmla="*/ 49 w 162"/>
              <a:gd name="T7" fmla="*/ 113 h 115"/>
              <a:gd name="T8" fmla="*/ 3 w 162"/>
              <a:gd name="T9" fmla="*/ 67 h 115"/>
              <a:gd name="T10" fmla="*/ 3 w 162"/>
              <a:gd name="T11" fmla="*/ 58 h 115"/>
              <a:gd name="T12" fmla="*/ 12 w 162"/>
              <a:gd name="T13" fmla="*/ 58 h 115"/>
              <a:gd name="T14" fmla="*/ 53 w 162"/>
              <a:gd name="T15" fmla="*/ 99 h 115"/>
              <a:gd name="T16" fmla="*/ 150 w 162"/>
              <a:gd name="T17" fmla="*/ 3 h 115"/>
              <a:gd name="T18" fmla="*/ 159 w 162"/>
              <a:gd name="T19" fmla="*/ 3 h 115"/>
              <a:gd name="T20" fmla="*/ 159 w 162"/>
              <a:gd name="T21" fmla="*/ 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15">
                <a:moveTo>
                  <a:pt x="159" y="12"/>
                </a:moveTo>
                <a:cubicBezTo>
                  <a:pt x="58" y="113"/>
                  <a:pt x="58" y="113"/>
                  <a:pt x="58" y="113"/>
                </a:cubicBezTo>
                <a:cubicBezTo>
                  <a:pt x="57" y="114"/>
                  <a:pt x="55" y="115"/>
                  <a:pt x="53" y="115"/>
                </a:cubicBezTo>
                <a:cubicBezTo>
                  <a:pt x="52" y="115"/>
                  <a:pt x="50" y="114"/>
                  <a:pt x="49" y="113"/>
                </a:cubicBezTo>
                <a:cubicBezTo>
                  <a:pt x="3" y="67"/>
                  <a:pt x="3" y="67"/>
                  <a:pt x="3" y="67"/>
                </a:cubicBezTo>
                <a:cubicBezTo>
                  <a:pt x="0" y="65"/>
                  <a:pt x="0" y="61"/>
                  <a:pt x="3" y="58"/>
                </a:cubicBezTo>
                <a:cubicBezTo>
                  <a:pt x="5" y="56"/>
                  <a:pt x="10" y="56"/>
                  <a:pt x="12" y="58"/>
                </a:cubicBezTo>
                <a:cubicBezTo>
                  <a:pt x="53" y="99"/>
                  <a:pt x="53" y="99"/>
                  <a:pt x="53" y="99"/>
                </a:cubicBezTo>
                <a:cubicBezTo>
                  <a:pt x="150" y="3"/>
                  <a:pt x="150" y="3"/>
                  <a:pt x="150" y="3"/>
                </a:cubicBezTo>
                <a:cubicBezTo>
                  <a:pt x="152" y="0"/>
                  <a:pt x="157" y="0"/>
                  <a:pt x="159" y="3"/>
                </a:cubicBezTo>
                <a:cubicBezTo>
                  <a:pt x="162" y="5"/>
                  <a:pt x="162" y="10"/>
                  <a:pt x="159"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D-DIN" panose="020B0504030202030204" pitchFamily="34" charset="77"/>
            </a:endParaRPr>
          </a:p>
        </p:txBody>
      </p:sp>
      <p:sp>
        <p:nvSpPr>
          <p:cNvPr id="34" name="Freeform 3">
            <a:extLst>
              <a:ext uri="{FF2B5EF4-FFF2-40B4-BE49-F238E27FC236}">
                <a16:creationId xmlns:a16="http://schemas.microsoft.com/office/drawing/2014/main" id="{838EDC81-01BB-A85A-AA79-6297D3551A8D}"/>
              </a:ext>
            </a:extLst>
          </p:cNvPr>
          <p:cNvSpPr>
            <a:spLocks/>
          </p:cNvSpPr>
          <p:nvPr/>
        </p:nvSpPr>
        <p:spPr bwMode="auto">
          <a:xfrm>
            <a:off x="6487509" y="4428148"/>
            <a:ext cx="461635" cy="329739"/>
          </a:xfrm>
          <a:custGeom>
            <a:avLst/>
            <a:gdLst>
              <a:gd name="T0" fmla="*/ 159 w 162"/>
              <a:gd name="T1" fmla="*/ 12 h 115"/>
              <a:gd name="T2" fmla="*/ 58 w 162"/>
              <a:gd name="T3" fmla="*/ 113 h 115"/>
              <a:gd name="T4" fmla="*/ 53 w 162"/>
              <a:gd name="T5" fmla="*/ 115 h 115"/>
              <a:gd name="T6" fmla="*/ 49 w 162"/>
              <a:gd name="T7" fmla="*/ 113 h 115"/>
              <a:gd name="T8" fmla="*/ 3 w 162"/>
              <a:gd name="T9" fmla="*/ 67 h 115"/>
              <a:gd name="T10" fmla="*/ 3 w 162"/>
              <a:gd name="T11" fmla="*/ 58 h 115"/>
              <a:gd name="T12" fmla="*/ 12 w 162"/>
              <a:gd name="T13" fmla="*/ 58 h 115"/>
              <a:gd name="T14" fmla="*/ 53 w 162"/>
              <a:gd name="T15" fmla="*/ 99 h 115"/>
              <a:gd name="T16" fmla="*/ 150 w 162"/>
              <a:gd name="T17" fmla="*/ 3 h 115"/>
              <a:gd name="T18" fmla="*/ 159 w 162"/>
              <a:gd name="T19" fmla="*/ 3 h 115"/>
              <a:gd name="T20" fmla="*/ 159 w 162"/>
              <a:gd name="T21" fmla="*/ 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15">
                <a:moveTo>
                  <a:pt x="159" y="12"/>
                </a:moveTo>
                <a:cubicBezTo>
                  <a:pt x="58" y="113"/>
                  <a:pt x="58" y="113"/>
                  <a:pt x="58" y="113"/>
                </a:cubicBezTo>
                <a:cubicBezTo>
                  <a:pt x="57" y="114"/>
                  <a:pt x="55" y="115"/>
                  <a:pt x="53" y="115"/>
                </a:cubicBezTo>
                <a:cubicBezTo>
                  <a:pt x="52" y="115"/>
                  <a:pt x="50" y="114"/>
                  <a:pt x="49" y="113"/>
                </a:cubicBezTo>
                <a:cubicBezTo>
                  <a:pt x="3" y="67"/>
                  <a:pt x="3" y="67"/>
                  <a:pt x="3" y="67"/>
                </a:cubicBezTo>
                <a:cubicBezTo>
                  <a:pt x="0" y="65"/>
                  <a:pt x="0" y="61"/>
                  <a:pt x="3" y="58"/>
                </a:cubicBezTo>
                <a:cubicBezTo>
                  <a:pt x="5" y="56"/>
                  <a:pt x="10" y="56"/>
                  <a:pt x="12" y="58"/>
                </a:cubicBezTo>
                <a:cubicBezTo>
                  <a:pt x="53" y="99"/>
                  <a:pt x="53" y="99"/>
                  <a:pt x="53" y="99"/>
                </a:cubicBezTo>
                <a:cubicBezTo>
                  <a:pt x="150" y="3"/>
                  <a:pt x="150" y="3"/>
                  <a:pt x="150" y="3"/>
                </a:cubicBezTo>
                <a:cubicBezTo>
                  <a:pt x="152" y="0"/>
                  <a:pt x="157" y="0"/>
                  <a:pt x="159" y="3"/>
                </a:cubicBezTo>
                <a:cubicBezTo>
                  <a:pt x="162" y="5"/>
                  <a:pt x="162" y="10"/>
                  <a:pt x="159"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D-DIN" panose="020B0504030202030204" pitchFamily="34" charset="77"/>
            </a:endParaRPr>
          </a:p>
        </p:txBody>
      </p:sp>
      <p:sp>
        <p:nvSpPr>
          <p:cNvPr id="39" name="Freeform 3">
            <a:extLst>
              <a:ext uri="{FF2B5EF4-FFF2-40B4-BE49-F238E27FC236}">
                <a16:creationId xmlns:a16="http://schemas.microsoft.com/office/drawing/2014/main" id="{6255CDCE-0C7C-4F2B-0659-E21A197080C7}"/>
              </a:ext>
            </a:extLst>
          </p:cNvPr>
          <p:cNvSpPr>
            <a:spLocks/>
          </p:cNvSpPr>
          <p:nvPr/>
        </p:nvSpPr>
        <p:spPr bwMode="auto">
          <a:xfrm>
            <a:off x="1273196" y="2456404"/>
            <a:ext cx="461635" cy="329739"/>
          </a:xfrm>
          <a:custGeom>
            <a:avLst/>
            <a:gdLst>
              <a:gd name="T0" fmla="*/ 159 w 162"/>
              <a:gd name="T1" fmla="*/ 12 h 115"/>
              <a:gd name="T2" fmla="*/ 58 w 162"/>
              <a:gd name="T3" fmla="*/ 113 h 115"/>
              <a:gd name="T4" fmla="*/ 53 w 162"/>
              <a:gd name="T5" fmla="*/ 115 h 115"/>
              <a:gd name="T6" fmla="*/ 49 w 162"/>
              <a:gd name="T7" fmla="*/ 113 h 115"/>
              <a:gd name="T8" fmla="*/ 3 w 162"/>
              <a:gd name="T9" fmla="*/ 67 h 115"/>
              <a:gd name="T10" fmla="*/ 3 w 162"/>
              <a:gd name="T11" fmla="*/ 58 h 115"/>
              <a:gd name="T12" fmla="*/ 12 w 162"/>
              <a:gd name="T13" fmla="*/ 58 h 115"/>
              <a:gd name="T14" fmla="*/ 53 w 162"/>
              <a:gd name="T15" fmla="*/ 99 h 115"/>
              <a:gd name="T16" fmla="*/ 150 w 162"/>
              <a:gd name="T17" fmla="*/ 3 h 115"/>
              <a:gd name="T18" fmla="*/ 159 w 162"/>
              <a:gd name="T19" fmla="*/ 3 h 115"/>
              <a:gd name="T20" fmla="*/ 159 w 162"/>
              <a:gd name="T21" fmla="*/ 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15">
                <a:moveTo>
                  <a:pt x="159" y="12"/>
                </a:moveTo>
                <a:cubicBezTo>
                  <a:pt x="58" y="113"/>
                  <a:pt x="58" y="113"/>
                  <a:pt x="58" y="113"/>
                </a:cubicBezTo>
                <a:cubicBezTo>
                  <a:pt x="57" y="114"/>
                  <a:pt x="55" y="115"/>
                  <a:pt x="53" y="115"/>
                </a:cubicBezTo>
                <a:cubicBezTo>
                  <a:pt x="52" y="115"/>
                  <a:pt x="50" y="114"/>
                  <a:pt x="49" y="113"/>
                </a:cubicBezTo>
                <a:cubicBezTo>
                  <a:pt x="3" y="67"/>
                  <a:pt x="3" y="67"/>
                  <a:pt x="3" y="67"/>
                </a:cubicBezTo>
                <a:cubicBezTo>
                  <a:pt x="0" y="65"/>
                  <a:pt x="0" y="61"/>
                  <a:pt x="3" y="58"/>
                </a:cubicBezTo>
                <a:cubicBezTo>
                  <a:pt x="5" y="56"/>
                  <a:pt x="10" y="56"/>
                  <a:pt x="12" y="58"/>
                </a:cubicBezTo>
                <a:cubicBezTo>
                  <a:pt x="53" y="99"/>
                  <a:pt x="53" y="99"/>
                  <a:pt x="53" y="99"/>
                </a:cubicBezTo>
                <a:cubicBezTo>
                  <a:pt x="150" y="3"/>
                  <a:pt x="150" y="3"/>
                  <a:pt x="150" y="3"/>
                </a:cubicBezTo>
                <a:cubicBezTo>
                  <a:pt x="152" y="0"/>
                  <a:pt x="157" y="0"/>
                  <a:pt x="159" y="3"/>
                </a:cubicBezTo>
                <a:cubicBezTo>
                  <a:pt x="162" y="5"/>
                  <a:pt x="162" y="10"/>
                  <a:pt x="159"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D-DIN" panose="020B0504030202030204" pitchFamily="34" charset="77"/>
            </a:endParaRPr>
          </a:p>
        </p:txBody>
      </p:sp>
      <p:sp>
        <p:nvSpPr>
          <p:cNvPr id="40" name="Freeform 3">
            <a:extLst>
              <a:ext uri="{FF2B5EF4-FFF2-40B4-BE49-F238E27FC236}">
                <a16:creationId xmlns:a16="http://schemas.microsoft.com/office/drawing/2014/main" id="{63F28F63-1131-057E-64D0-1FC43F939593}"/>
              </a:ext>
            </a:extLst>
          </p:cNvPr>
          <p:cNvSpPr>
            <a:spLocks/>
          </p:cNvSpPr>
          <p:nvPr/>
        </p:nvSpPr>
        <p:spPr bwMode="auto">
          <a:xfrm>
            <a:off x="1290492" y="3633658"/>
            <a:ext cx="461635" cy="329739"/>
          </a:xfrm>
          <a:custGeom>
            <a:avLst/>
            <a:gdLst>
              <a:gd name="T0" fmla="*/ 159 w 162"/>
              <a:gd name="T1" fmla="*/ 12 h 115"/>
              <a:gd name="T2" fmla="*/ 58 w 162"/>
              <a:gd name="T3" fmla="*/ 113 h 115"/>
              <a:gd name="T4" fmla="*/ 53 w 162"/>
              <a:gd name="T5" fmla="*/ 115 h 115"/>
              <a:gd name="T6" fmla="*/ 49 w 162"/>
              <a:gd name="T7" fmla="*/ 113 h 115"/>
              <a:gd name="T8" fmla="*/ 3 w 162"/>
              <a:gd name="T9" fmla="*/ 67 h 115"/>
              <a:gd name="T10" fmla="*/ 3 w 162"/>
              <a:gd name="T11" fmla="*/ 58 h 115"/>
              <a:gd name="T12" fmla="*/ 12 w 162"/>
              <a:gd name="T13" fmla="*/ 58 h 115"/>
              <a:gd name="T14" fmla="*/ 53 w 162"/>
              <a:gd name="T15" fmla="*/ 99 h 115"/>
              <a:gd name="T16" fmla="*/ 150 w 162"/>
              <a:gd name="T17" fmla="*/ 3 h 115"/>
              <a:gd name="T18" fmla="*/ 159 w 162"/>
              <a:gd name="T19" fmla="*/ 3 h 115"/>
              <a:gd name="T20" fmla="*/ 159 w 162"/>
              <a:gd name="T21" fmla="*/ 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15">
                <a:moveTo>
                  <a:pt x="159" y="12"/>
                </a:moveTo>
                <a:cubicBezTo>
                  <a:pt x="58" y="113"/>
                  <a:pt x="58" y="113"/>
                  <a:pt x="58" y="113"/>
                </a:cubicBezTo>
                <a:cubicBezTo>
                  <a:pt x="57" y="114"/>
                  <a:pt x="55" y="115"/>
                  <a:pt x="53" y="115"/>
                </a:cubicBezTo>
                <a:cubicBezTo>
                  <a:pt x="52" y="115"/>
                  <a:pt x="50" y="114"/>
                  <a:pt x="49" y="113"/>
                </a:cubicBezTo>
                <a:cubicBezTo>
                  <a:pt x="3" y="67"/>
                  <a:pt x="3" y="67"/>
                  <a:pt x="3" y="67"/>
                </a:cubicBezTo>
                <a:cubicBezTo>
                  <a:pt x="0" y="65"/>
                  <a:pt x="0" y="61"/>
                  <a:pt x="3" y="58"/>
                </a:cubicBezTo>
                <a:cubicBezTo>
                  <a:pt x="5" y="56"/>
                  <a:pt x="10" y="56"/>
                  <a:pt x="12" y="58"/>
                </a:cubicBezTo>
                <a:cubicBezTo>
                  <a:pt x="53" y="99"/>
                  <a:pt x="53" y="99"/>
                  <a:pt x="53" y="99"/>
                </a:cubicBezTo>
                <a:cubicBezTo>
                  <a:pt x="150" y="3"/>
                  <a:pt x="150" y="3"/>
                  <a:pt x="150" y="3"/>
                </a:cubicBezTo>
                <a:cubicBezTo>
                  <a:pt x="152" y="0"/>
                  <a:pt x="157" y="0"/>
                  <a:pt x="159" y="3"/>
                </a:cubicBezTo>
                <a:cubicBezTo>
                  <a:pt x="162" y="5"/>
                  <a:pt x="162" y="10"/>
                  <a:pt x="159"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D-DIN" panose="020B0504030202030204" pitchFamily="34" charset="77"/>
            </a:endParaRPr>
          </a:p>
        </p:txBody>
      </p:sp>
      <p:sp>
        <p:nvSpPr>
          <p:cNvPr id="41" name="Freeform 3">
            <a:extLst>
              <a:ext uri="{FF2B5EF4-FFF2-40B4-BE49-F238E27FC236}">
                <a16:creationId xmlns:a16="http://schemas.microsoft.com/office/drawing/2014/main" id="{5BCA6801-47AA-6748-60E3-66076FE9A351}"/>
              </a:ext>
            </a:extLst>
          </p:cNvPr>
          <p:cNvSpPr>
            <a:spLocks/>
          </p:cNvSpPr>
          <p:nvPr/>
        </p:nvSpPr>
        <p:spPr bwMode="auto">
          <a:xfrm>
            <a:off x="1278347" y="4798873"/>
            <a:ext cx="461635" cy="329739"/>
          </a:xfrm>
          <a:custGeom>
            <a:avLst/>
            <a:gdLst>
              <a:gd name="T0" fmla="*/ 159 w 162"/>
              <a:gd name="T1" fmla="*/ 12 h 115"/>
              <a:gd name="T2" fmla="*/ 58 w 162"/>
              <a:gd name="T3" fmla="*/ 113 h 115"/>
              <a:gd name="T4" fmla="*/ 53 w 162"/>
              <a:gd name="T5" fmla="*/ 115 h 115"/>
              <a:gd name="T6" fmla="*/ 49 w 162"/>
              <a:gd name="T7" fmla="*/ 113 h 115"/>
              <a:gd name="T8" fmla="*/ 3 w 162"/>
              <a:gd name="T9" fmla="*/ 67 h 115"/>
              <a:gd name="T10" fmla="*/ 3 w 162"/>
              <a:gd name="T11" fmla="*/ 58 h 115"/>
              <a:gd name="T12" fmla="*/ 12 w 162"/>
              <a:gd name="T13" fmla="*/ 58 h 115"/>
              <a:gd name="T14" fmla="*/ 53 w 162"/>
              <a:gd name="T15" fmla="*/ 99 h 115"/>
              <a:gd name="T16" fmla="*/ 150 w 162"/>
              <a:gd name="T17" fmla="*/ 3 h 115"/>
              <a:gd name="T18" fmla="*/ 159 w 162"/>
              <a:gd name="T19" fmla="*/ 3 h 115"/>
              <a:gd name="T20" fmla="*/ 159 w 162"/>
              <a:gd name="T21" fmla="*/ 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15">
                <a:moveTo>
                  <a:pt x="159" y="12"/>
                </a:moveTo>
                <a:cubicBezTo>
                  <a:pt x="58" y="113"/>
                  <a:pt x="58" y="113"/>
                  <a:pt x="58" y="113"/>
                </a:cubicBezTo>
                <a:cubicBezTo>
                  <a:pt x="57" y="114"/>
                  <a:pt x="55" y="115"/>
                  <a:pt x="53" y="115"/>
                </a:cubicBezTo>
                <a:cubicBezTo>
                  <a:pt x="52" y="115"/>
                  <a:pt x="50" y="114"/>
                  <a:pt x="49" y="113"/>
                </a:cubicBezTo>
                <a:cubicBezTo>
                  <a:pt x="3" y="67"/>
                  <a:pt x="3" y="67"/>
                  <a:pt x="3" y="67"/>
                </a:cubicBezTo>
                <a:cubicBezTo>
                  <a:pt x="0" y="65"/>
                  <a:pt x="0" y="61"/>
                  <a:pt x="3" y="58"/>
                </a:cubicBezTo>
                <a:cubicBezTo>
                  <a:pt x="5" y="56"/>
                  <a:pt x="10" y="56"/>
                  <a:pt x="12" y="58"/>
                </a:cubicBezTo>
                <a:cubicBezTo>
                  <a:pt x="53" y="99"/>
                  <a:pt x="53" y="99"/>
                  <a:pt x="53" y="99"/>
                </a:cubicBezTo>
                <a:cubicBezTo>
                  <a:pt x="150" y="3"/>
                  <a:pt x="150" y="3"/>
                  <a:pt x="150" y="3"/>
                </a:cubicBezTo>
                <a:cubicBezTo>
                  <a:pt x="152" y="0"/>
                  <a:pt x="157" y="0"/>
                  <a:pt x="159" y="3"/>
                </a:cubicBezTo>
                <a:cubicBezTo>
                  <a:pt x="162" y="5"/>
                  <a:pt x="162" y="10"/>
                  <a:pt x="159"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D-DIN" panose="020B0504030202030204" pitchFamily="34" charset="77"/>
            </a:endParaRPr>
          </a:p>
        </p:txBody>
      </p:sp>
    </p:spTree>
    <p:extLst>
      <p:ext uri="{BB962C8B-B14F-4D97-AF65-F5344CB8AC3E}">
        <p14:creationId xmlns:p14="http://schemas.microsoft.com/office/powerpoint/2010/main" val="5398551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5694" y="1239483"/>
            <a:ext cx="3758364" cy="722667"/>
          </a:xfrm>
        </p:spPr>
        <p:txBody>
          <a:bodyPr/>
          <a:lstStyle/>
          <a:p>
            <a:r>
              <a:rPr lang="en-US" sz="2800">
                <a:latin typeface="Arial" panose="020B0604020202020204" pitchFamily="34" charset="0"/>
                <a:cs typeface="Arial" panose="020B0604020202020204" pitchFamily="34" charset="0"/>
              </a:rPr>
              <a:t>Always remember</a:t>
            </a:r>
          </a:p>
        </p:txBody>
      </p:sp>
      <p:sp>
        <p:nvSpPr>
          <p:cNvPr id="19" name="Espace réservé du numéro de diapositive 4">
            <a:extLst>
              <a:ext uri="{FF2B5EF4-FFF2-40B4-BE49-F238E27FC236}">
                <a16:creationId xmlns:a16="http://schemas.microsoft.com/office/drawing/2014/main" id="{02039098-C3CC-2246-B17E-9763A9F18CC9}"/>
              </a:ext>
            </a:extLst>
          </p:cNvPr>
          <p:cNvSpPr txBox="1">
            <a:spLocks/>
          </p:cNvSpPr>
          <p:nvPr/>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latin typeface="Arial" panose="020B0604020202020204" pitchFamily="34" charset="0"/>
                <a:cs typeface="Arial" panose="020B0604020202020204" pitchFamily="34" charset="0"/>
              </a:rPr>
              <a:pPr/>
              <a:t>18</a:t>
            </a:fld>
            <a:endParaRPr lang="fr-FR">
              <a:solidFill>
                <a:schemeClr val="bg1"/>
              </a:solidFill>
              <a:latin typeface="Arial" panose="020B0604020202020204" pitchFamily="34" charset="0"/>
              <a:cs typeface="Arial" panose="020B0604020202020204" pitchFamily="34" charset="0"/>
            </a:endParaRPr>
          </a:p>
        </p:txBody>
      </p:sp>
      <p:sp>
        <p:nvSpPr>
          <p:cNvPr id="4" name="TextBox 11">
            <a:extLst>
              <a:ext uri="{FF2B5EF4-FFF2-40B4-BE49-F238E27FC236}">
                <a16:creationId xmlns:a16="http://schemas.microsoft.com/office/drawing/2014/main" id="{2E454F13-3CCF-A205-317E-0A22E04BB4C4}"/>
              </a:ext>
            </a:extLst>
          </p:cNvPr>
          <p:cNvSpPr txBox="1"/>
          <p:nvPr/>
        </p:nvSpPr>
        <p:spPr>
          <a:xfrm>
            <a:off x="6096000" y="1344183"/>
            <a:ext cx="4713311" cy="4524315"/>
          </a:xfrm>
          <a:prstGeom prst="rect">
            <a:avLst/>
          </a:prstGeom>
          <a:noFill/>
        </p:spPr>
        <p:txBody>
          <a:bodyPr wrap="square" lIns="0" rIns="0" rtlCol="0">
            <a:spAutoFit/>
          </a:bodyPr>
          <a:lstStyle/>
          <a:p>
            <a:r>
              <a:rPr lang="en-GB" sz="3200">
                <a:solidFill>
                  <a:schemeClr val="bg1"/>
                </a:solidFill>
                <a:latin typeface="Arial" panose="020B0604020202020204" pitchFamily="34" charset="0"/>
                <a:cs typeface="Arial" panose="020B0604020202020204" pitchFamily="34" charset="0"/>
              </a:rPr>
              <a:t>It is </a:t>
            </a:r>
            <a:r>
              <a:rPr lang="en-GB" sz="3200" b="1">
                <a:solidFill>
                  <a:srgbClr val="964091"/>
                </a:solidFill>
                <a:latin typeface="Arial" panose="020B0604020202020204" pitchFamily="34" charset="0"/>
                <a:cs typeface="Arial" panose="020B0604020202020204" pitchFamily="34" charset="0"/>
              </a:rPr>
              <a:t>not your responsibility </a:t>
            </a:r>
            <a:r>
              <a:rPr lang="en-GB" sz="3200">
                <a:solidFill>
                  <a:schemeClr val="bg1"/>
                </a:solidFill>
                <a:latin typeface="Arial" panose="020B0604020202020204" pitchFamily="34" charset="0"/>
                <a:cs typeface="Arial" panose="020B0604020202020204" pitchFamily="34" charset="0"/>
              </a:rPr>
              <a:t>to care for the emotions and feelings of the key stakeholder/s</a:t>
            </a:r>
          </a:p>
          <a:p>
            <a:endParaRPr lang="en-GB" sz="3200">
              <a:solidFill>
                <a:schemeClr val="bg1"/>
              </a:solidFill>
              <a:latin typeface="Arial" panose="020B0604020202020204" pitchFamily="34" charset="0"/>
              <a:cs typeface="Arial" panose="020B0604020202020204" pitchFamily="34" charset="0"/>
            </a:endParaRPr>
          </a:p>
          <a:p>
            <a:r>
              <a:rPr lang="en-GB" sz="3200" b="0" i="0" u="none" strike="noStrike" baseline="0">
                <a:solidFill>
                  <a:schemeClr val="bg1"/>
                </a:solidFill>
                <a:latin typeface="Arial" panose="020B0604020202020204" pitchFamily="34" charset="0"/>
                <a:cs typeface="Arial" panose="020B0604020202020204" pitchFamily="34" charset="0"/>
              </a:rPr>
              <a:t>Empathy mapping and anticipat</a:t>
            </a:r>
            <a:r>
              <a:rPr lang="en-GB" sz="3200">
                <a:solidFill>
                  <a:schemeClr val="bg1"/>
                </a:solidFill>
                <a:latin typeface="Arial" panose="020B0604020202020204" pitchFamily="34" charset="0"/>
                <a:cs typeface="Arial" panose="020B0604020202020204" pitchFamily="34" charset="0"/>
              </a:rPr>
              <a:t>ion are a </a:t>
            </a:r>
            <a:r>
              <a:rPr lang="en-GB" sz="3200" b="1">
                <a:solidFill>
                  <a:srgbClr val="964091"/>
                </a:solidFill>
                <a:latin typeface="Arial" panose="020B0604020202020204" pitchFamily="34" charset="0"/>
                <a:cs typeface="Arial" panose="020B0604020202020204" pitchFamily="34" charset="0"/>
              </a:rPr>
              <a:t>strategic tool </a:t>
            </a:r>
            <a:r>
              <a:rPr lang="en-GB" sz="3200">
                <a:solidFill>
                  <a:schemeClr val="bg1"/>
                </a:solidFill>
                <a:latin typeface="Arial" panose="020B0604020202020204" pitchFamily="34" charset="0"/>
                <a:cs typeface="Arial" panose="020B0604020202020204" pitchFamily="34" charset="0"/>
              </a:rPr>
              <a:t>to prepare you for the resistance</a:t>
            </a:r>
            <a:endParaRPr lang="en-GB" sz="3200" b="0" i="0" u="none" strike="noStrike" baseline="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36532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7F0F28F-44A2-4070-A20B-27C3EBF1D664}"/>
              </a:ext>
            </a:extLst>
          </p:cNvPr>
          <p:cNvSpPr/>
          <p:nvPr/>
        </p:nvSpPr>
        <p:spPr>
          <a:xfrm>
            <a:off x="5254718" y="0"/>
            <a:ext cx="7070632"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Arial" panose="020B0604020202020204" pitchFamily="34" charset="0"/>
              <a:cs typeface="Arial" panose="020B0604020202020204" pitchFamily="34" charset="0"/>
            </a:endParaRPr>
          </a:p>
        </p:txBody>
      </p:sp>
      <p:sp>
        <p:nvSpPr>
          <p:cNvPr id="19" name="Espace réservé du numéro de diapositive 4">
            <a:extLst>
              <a:ext uri="{FF2B5EF4-FFF2-40B4-BE49-F238E27FC236}">
                <a16:creationId xmlns:a16="http://schemas.microsoft.com/office/drawing/2014/main" id="{02039098-C3CC-2246-B17E-9763A9F18CC9}"/>
              </a:ext>
            </a:extLst>
          </p:cNvPr>
          <p:cNvSpPr txBox="1">
            <a:spLocks/>
          </p:cNvSpPr>
          <p:nvPr/>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latin typeface="Arial" panose="020B0604020202020204" pitchFamily="34" charset="0"/>
                <a:cs typeface="Arial" panose="020B0604020202020204" pitchFamily="34" charset="0"/>
              </a:rPr>
              <a:pPr/>
              <a:t>19</a:t>
            </a:fld>
            <a:endParaRPr lang="fr-FR">
              <a:solidFill>
                <a:schemeClr val="bg1"/>
              </a:solidFill>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45D0EA9A-9889-A00A-BA2B-18C499613B84}"/>
              </a:ext>
            </a:extLst>
          </p:cNvPr>
          <p:cNvSpPr>
            <a:spLocks noGrp="1"/>
          </p:cNvSpPr>
          <p:nvPr>
            <p:ph type="title"/>
          </p:nvPr>
        </p:nvSpPr>
        <p:spPr>
          <a:xfrm>
            <a:off x="1015694" y="1239483"/>
            <a:ext cx="3758364" cy="722667"/>
          </a:xfrm>
        </p:spPr>
        <p:txBody>
          <a:bodyPr/>
          <a:lstStyle/>
          <a:p>
            <a:r>
              <a:rPr lang="en-US" sz="2800">
                <a:latin typeface="Arial" panose="020B0604020202020204" pitchFamily="34" charset="0"/>
                <a:cs typeface="Arial" panose="020B0604020202020204" pitchFamily="34" charset="0"/>
              </a:rPr>
              <a:t>Overcoming resistance</a:t>
            </a:r>
          </a:p>
        </p:txBody>
      </p:sp>
      <p:sp>
        <p:nvSpPr>
          <p:cNvPr id="7" name="TextBox 11">
            <a:extLst>
              <a:ext uri="{FF2B5EF4-FFF2-40B4-BE49-F238E27FC236}">
                <a16:creationId xmlns:a16="http://schemas.microsoft.com/office/drawing/2014/main" id="{35C089F1-E30C-0015-B5F8-56D5FA7F5F24}"/>
              </a:ext>
            </a:extLst>
          </p:cNvPr>
          <p:cNvSpPr txBox="1"/>
          <p:nvPr/>
        </p:nvSpPr>
        <p:spPr>
          <a:xfrm>
            <a:off x="6087683" y="700143"/>
            <a:ext cx="5404701" cy="5457713"/>
          </a:xfrm>
          <a:prstGeom prst="rect">
            <a:avLst/>
          </a:prstGeom>
          <a:noFill/>
        </p:spPr>
        <p:txBody>
          <a:bodyPr wrap="square" lIns="0" rIns="0" rtlCol="0">
            <a:spAutoFit/>
          </a:bodyPr>
          <a:lstStyle/>
          <a:p>
            <a:pPr marL="285750" indent="-285750">
              <a:lnSpc>
                <a:spcPct val="114000"/>
              </a:lnSpc>
              <a:spcBef>
                <a:spcPts val="600"/>
              </a:spcBef>
              <a:spcAft>
                <a:spcPts val="600"/>
              </a:spcAft>
              <a:buFont typeface="Wingdings" panose="05000000000000000000" pitchFamily="2" charset="2"/>
              <a:buChar char="q"/>
            </a:pPr>
            <a:r>
              <a:rPr lang="en-GB" sz="2400">
                <a:solidFill>
                  <a:schemeClr val="bg1"/>
                </a:solidFill>
                <a:latin typeface="Arial" panose="020B0604020202020204" pitchFamily="34" charset="0"/>
                <a:cs typeface="Arial" panose="020B0604020202020204" pitchFamily="34" charset="0"/>
              </a:rPr>
              <a:t> Learn to recognise and acknowledge resistance </a:t>
            </a:r>
          </a:p>
          <a:p>
            <a:pPr marL="285750" indent="-285750">
              <a:lnSpc>
                <a:spcPct val="114000"/>
              </a:lnSpc>
              <a:spcBef>
                <a:spcPts val="600"/>
              </a:spcBef>
              <a:spcAft>
                <a:spcPts val="600"/>
              </a:spcAft>
              <a:buFont typeface="Wingdings" panose="05000000000000000000" pitchFamily="2" charset="2"/>
              <a:buChar char="q"/>
            </a:pPr>
            <a:r>
              <a:rPr lang="en-GB" sz="2400" b="0" i="0" u="none" strike="noStrike" baseline="0">
                <a:solidFill>
                  <a:schemeClr val="bg1"/>
                </a:solidFill>
                <a:latin typeface="Arial" panose="020B0604020202020204" pitchFamily="34" charset="0"/>
                <a:cs typeface="Arial" panose="020B0604020202020204" pitchFamily="34" charset="0"/>
              </a:rPr>
              <a:t> Be consistent and transparent, mirror back</a:t>
            </a:r>
          </a:p>
          <a:p>
            <a:pPr marL="285750" indent="-285750">
              <a:lnSpc>
                <a:spcPct val="114000"/>
              </a:lnSpc>
              <a:spcBef>
                <a:spcPts val="600"/>
              </a:spcBef>
              <a:spcAft>
                <a:spcPts val="600"/>
              </a:spcAft>
              <a:buFont typeface="Wingdings" panose="05000000000000000000" pitchFamily="2" charset="2"/>
              <a:buChar char="q"/>
            </a:pPr>
            <a:r>
              <a:rPr lang="en-GB" sz="2400">
                <a:solidFill>
                  <a:schemeClr val="bg1"/>
                </a:solidFill>
                <a:latin typeface="Arial" panose="020B0604020202020204" pitchFamily="34" charset="0"/>
                <a:cs typeface="Arial" panose="020B0604020202020204" pitchFamily="34" charset="0"/>
              </a:rPr>
              <a:t> Ask for clarifications before rushing in with arguments </a:t>
            </a:r>
          </a:p>
          <a:p>
            <a:pPr marL="742915" lvl="1" indent="-285750">
              <a:lnSpc>
                <a:spcPct val="114000"/>
              </a:lnSpc>
              <a:spcBef>
                <a:spcPts val="600"/>
              </a:spcBef>
              <a:spcAft>
                <a:spcPts val="600"/>
              </a:spcAft>
              <a:buFont typeface="Wingdings" panose="05000000000000000000" pitchFamily="2" charset="2"/>
              <a:buChar char="q"/>
            </a:pPr>
            <a:r>
              <a:rPr lang="en-GB" sz="2400">
                <a:solidFill>
                  <a:schemeClr val="bg1"/>
                </a:solidFill>
                <a:latin typeface="Arial" panose="020B0604020202020204" pitchFamily="34" charset="0"/>
                <a:cs typeface="Arial" panose="020B0604020202020204" pitchFamily="34" charset="0"/>
              </a:rPr>
              <a:t> Remember: be seen, heard, validated</a:t>
            </a:r>
            <a:endParaRPr lang="en-GB" sz="2400" b="0" i="0" u="none" strike="noStrike" baseline="0">
              <a:solidFill>
                <a:schemeClr val="bg1"/>
              </a:solidFill>
              <a:latin typeface="Arial" panose="020B0604020202020204" pitchFamily="34" charset="0"/>
              <a:cs typeface="Arial" panose="020B0604020202020204" pitchFamily="34" charset="0"/>
            </a:endParaRPr>
          </a:p>
          <a:p>
            <a:pPr marL="285750" indent="-285750">
              <a:lnSpc>
                <a:spcPct val="114000"/>
              </a:lnSpc>
              <a:spcBef>
                <a:spcPts val="600"/>
              </a:spcBef>
              <a:spcAft>
                <a:spcPts val="600"/>
              </a:spcAft>
              <a:buFont typeface="Wingdings" panose="05000000000000000000" pitchFamily="2" charset="2"/>
              <a:buChar char="q"/>
            </a:pPr>
            <a:r>
              <a:rPr lang="en-GB" sz="2400">
                <a:solidFill>
                  <a:schemeClr val="bg1"/>
                </a:solidFill>
                <a:latin typeface="Arial" panose="020B0604020202020204" pitchFamily="34" charset="0"/>
                <a:cs typeface="Arial" panose="020B0604020202020204" pitchFamily="34" charset="0"/>
              </a:rPr>
              <a:t> Embrace the Suck / Embrace being the Feminist Killjoy (Sara Ahmed)</a:t>
            </a:r>
          </a:p>
          <a:p>
            <a:pPr marL="285750" indent="-285750">
              <a:lnSpc>
                <a:spcPct val="114000"/>
              </a:lnSpc>
              <a:spcBef>
                <a:spcPts val="600"/>
              </a:spcBef>
              <a:spcAft>
                <a:spcPts val="600"/>
              </a:spcAft>
              <a:buFont typeface="Wingdings" panose="05000000000000000000" pitchFamily="2" charset="2"/>
              <a:buChar char="q"/>
            </a:pPr>
            <a:r>
              <a:rPr lang="en-GB" sz="2400" b="0" i="0" u="none" strike="noStrike" baseline="0">
                <a:solidFill>
                  <a:schemeClr val="bg1"/>
                </a:solidFill>
                <a:latin typeface="Arial" panose="020B0604020202020204" pitchFamily="34" charset="0"/>
                <a:cs typeface="Arial" panose="020B0604020202020204" pitchFamily="34" charset="0"/>
              </a:rPr>
              <a:t> Practice patience</a:t>
            </a:r>
          </a:p>
        </p:txBody>
      </p:sp>
    </p:spTree>
    <p:extLst>
      <p:ext uri="{BB962C8B-B14F-4D97-AF65-F5344CB8AC3E}">
        <p14:creationId xmlns:p14="http://schemas.microsoft.com/office/powerpoint/2010/main" val="29638806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6923" y="1129932"/>
            <a:ext cx="9728170" cy="778381"/>
          </a:xfrm>
        </p:spPr>
        <p:txBody>
          <a:bodyPr/>
          <a:lstStyle/>
          <a:p>
            <a:r>
              <a:rPr lang="en-US" b="1">
                <a:latin typeface="Arial" panose="020B0604020202020204" pitchFamily="34" charset="0"/>
                <a:cs typeface="Arial" panose="020B0604020202020204" pitchFamily="34" charset="0"/>
              </a:rPr>
              <a:t>Objectives</a:t>
            </a:r>
          </a:p>
        </p:txBody>
      </p:sp>
      <p:sp>
        <p:nvSpPr>
          <p:cNvPr id="19" name="TextBox 11">
            <a:extLst>
              <a:ext uri="{FF2B5EF4-FFF2-40B4-BE49-F238E27FC236}">
                <a16:creationId xmlns:a16="http://schemas.microsoft.com/office/drawing/2014/main" id="{BBE63CCB-EF19-8E4B-8D92-4EF4FE00B7AC}"/>
              </a:ext>
            </a:extLst>
          </p:cNvPr>
          <p:cNvSpPr txBox="1"/>
          <p:nvPr/>
        </p:nvSpPr>
        <p:spPr>
          <a:xfrm>
            <a:off x="1046922" y="2475283"/>
            <a:ext cx="9728170" cy="3508653"/>
          </a:xfrm>
          <a:prstGeom prst="rect">
            <a:avLst/>
          </a:prstGeom>
          <a:noFill/>
        </p:spPr>
        <p:txBody>
          <a:bodyPr wrap="square" lIns="0" rIns="0" rtlCol="0">
            <a:spAutoFit/>
          </a:bodyPr>
          <a:lstStyle/>
          <a:p>
            <a:pPr marL="342900" indent="-342900" algn="just" rtl="0" fontAlgn="base">
              <a:spcBef>
                <a:spcPts val="600"/>
              </a:spcBef>
              <a:spcAft>
                <a:spcPts val="600"/>
              </a:spcAft>
              <a:buFont typeface="Wingdings" panose="05000000000000000000" pitchFamily="2" charset="2"/>
              <a:buChar char="q"/>
            </a:pPr>
            <a:r>
              <a:rPr lang="en-US" sz="2400" b="0" i="0">
                <a:solidFill>
                  <a:schemeClr val="bg1"/>
                </a:solidFill>
                <a:effectLst/>
                <a:latin typeface="Arial" panose="020B0604020202020204" pitchFamily="34" charset="0"/>
              </a:rPr>
              <a:t>Gain deeper </a:t>
            </a:r>
            <a:r>
              <a:rPr lang="en-US" sz="2400" b="1" i="0">
                <a:solidFill>
                  <a:schemeClr val="bg1"/>
                </a:solidFill>
                <a:effectLst/>
                <a:latin typeface="Arial" panose="020B0604020202020204" pitchFamily="34" charset="0"/>
              </a:rPr>
              <a:t>knowledge and understanding</a:t>
            </a:r>
            <a:r>
              <a:rPr lang="en-US" sz="2400" b="0" i="0">
                <a:solidFill>
                  <a:schemeClr val="bg1"/>
                </a:solidFill>
                <a:effectLst/>
                <a:latin typeface="Arial" panose="020B0604020202020204" pitchFamily="34" charset="0"/>
              </a:rPr>
              <a:t> of how resistances manifest, </a:t>
            </a:r>
          </a:p>
          <a:p>
            <a:pPr marL="342900" indent="-342900" algn="just" rtl="0" fontAlgn="base">
              <a:spcBef>
                <a:spcPts val="600"/>
              </a:spcBef>
              <a:spcAft>
                <a:spcPts val="600"/>
              </a:spcAft>
              <a:buFont typeface="Wingdings" panose="05000000000000000000" pitchFamily="2" charset="2"/>
              <a:buChar char="q"/>
            </a:pPr>
            <a:r>
              <a:rPr lang="en-US" sz="2400" b="0" i="0">
                <a:solidFill>
                  <a:schemeClr val="bg1"/>
                </a:solidFill>
                <a:effectLst/>
                <a:latin typeface="Arial" panose="020B0604020202020204" pitchFamily="34" charset="0"/>
              </a:rPr>
              <a:t>Identify and discuss </a:t>
            </a:r>
            <a:r>
              <a:rPr lang="en-US" sz="2400" b="1" i="0">
                <a:solidFill>
                  <a:schemeClr val="bg1"/>
                </a:solidFill>
                <a:effectLst/>
                <a:latin typeface="Arial" panose="020B0604020202020204" pitchFamily="34" charset="0"/>
              </a:rPr>
              <a:t>strategies and arguments</a:t>
            </a:r>
            <a:r>
              <a:rPr lang="en-US" sz="2400" b="0" i="0">
                <a:solidFill>
                  <a:schemeClr val="bg1"/>
                </a:solidFill>
                <a:effectLst/>
                <a:latin typeface="Arial" panose="020B0604020202020204" pitchFamily="34" charset="0"/>
              </a:rPr>
              <a:t> to meet and handle resistance with others, </a:t>
            </a:r>
          </a:p>
          <a:p>
            <a:pPr marL="342900" indent="-342900" algn="just" rtl="0" fontAlgn="base">
              <a:spcBef>
                <a:spcPts val="600"/>
              </a:spcBef>
              <a:spcAft>
                <a:spcPts val="600"/>
              </a:spcAft>
              <a:buFont typeface="Wingdings" panose="05000000000000000000" pitchFamily="2" charset="2"/>
              <a:buChar char="q"/>
            </a:pPr>
            <a:r>
              <a:rPr lang="en-US" sz="2400" b="0" i="0">
                <a:solidFill>
                  <a:schemeClr val="bg1"/>
                </a:solidFill>
                <a:effectLst/>
                <a:latin typeface="Arial" panose="020B0604020202020204" pitchFamily="34" charset="0"/>
              </a:rPr>
              <a:t>Strengthen the perception that </a:t>
            </a:r>
            <a:r>
              <a:rPr lang="en-US" sz="2400" b="1" i="0">
                <a:solidFill>
                  <a:schemeClr val="bg1"/>
                </a:solidFill>
                <a:effectLst/>
                <a:latin typeface="Arial" panose="020B0604020202020204" pitchFamily="34" charset="0"/>
              </a:rPr>
              <a:t>resistance is a sign</a:t>
            </a:r>
            <a:r>
              <a:rPr lang="en-US" sz="2400" b="0" i="0">
                <a:solidFill>
                  <a:schemeClr val="bg1"/>
                </a:solidFill>
                <a:effectLst/>
                <a:latin typeface="Arial" panose="020B0604020202020204" pitchFamily="34" charset="0"/>
              </a:rPr>
              <a:t> that the work is having an effect, impact and creating change, </a:t>
            </a:r>
          </a:p>
          <a:p>
            <a:pPr marL="342900" indent="-342900" algn="just" rtl="0" fontAlgn="base">
              <a:spcBef>
                <a:spcPts val="600"/>
              </a:spcBef>
              <a:spcAft>
                <a:spcPts val="600"/>
              </a:spcAft>
              <a:buFont typeface="Wingdings" panose="05000000000000000000" pitchFamily="2" charset="2"/>
              <a:buChar char="q"/>
            </a:pPr>
            <a:r>
              <a:rPr lang="en-US" sz="2400" b="0" i="0">
                <a:solidFill>
                  <a:schemeClr val="bg1"/>
                </a:solidFill>
                <a:effectLst/>
                <a:latin typeface="Arial" panose="020B0604020202020204" pitchFamily="34" charset="0"/>
              </a:rPr>
              <a:t>Leave empowered with </a:t>
            </a:r>
            <a:r>
              <a:rPr lang="en-US" sz="2400" b="1" i="0">
                <a:solidFill>
                  <a:schemeClr val="bg1"/>
                </a:solidFill>
                <a:effectLst/>
                <a:latin typeface="Arial" panose="020B0604020202020204" pitchFamily="34" charset="0"/>
              </a:rPr>
              <a:t>practical strategies</a:t>
            </a:r>
            <a:r>
              <a:rPr lang="en-US" sz="2400" b="0" i="0">
                <a:solidFill>
                  <a:schemeClr val="bg1"/>
                </a:solidFill>
                <a:effectLst/>
                <a:latin typeface="Arial" panose="020B0604020202020204" pitchFamily="34" charset="0"/>
              </a:rPr>
              <a:t> to use in the everyday work. </a:t>
            </a:r>
          </a:p>
        </p:txBody>
      </p:sp>
    </p:spTree>
    <p:extLst>
      <p:ext uri="{BB962C8B-B14F-4D97-AF65-F5344CB8AC3E}">
        <p14:creationId xmlns:p14="http://schemas.microsoft.com/office/powerpoint/2010/main" val="22062063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1D809-0558-46E4-8000-4F3A68A86190}"/>
              </a:ext>
            </a:extLst>
          </p:cNvPr>
          <p:cNvSpPr>
            <a:spLocks noGrp="1"/>
          </p:cNvSpPr>
          <p:nvPr>
            <p:ph type="title"/>
          </p:nvPr>
        </p:nvSpPr>
        <p:spPr>
          <a:xfrm>
            <a:off x="1207178" y="2811209"/>
            <a:ext cx="10086975" cy="778381"/>
          </a:xfrm>
        </p:spPr>
        <p:txBody>
          <a:bodyPr/>
          <a:lstStyle/>
          <a:p>
            <a:r>
              <a:rPr lang="en-GB" sz="5400">
                <a:solidFill>
                  <a:srgbClr val="5792CE"/>
                </a:solidFill>
              </a:rPr>
              <a:t>ACTION PLANNING</a:t>
            </a:r>
          </a:p>
        </p:txBody>
      </p:sp>
      <p:sp>
        <p:nvSpPr>
          <p:cNvPr id="5" name="ZoneTexte 4">
            <a:extLst>
              <a:ext uri="{FF2B5EF4-FFF2-40B4-BE49-F238E27FC236}">
                <a16:creationId xmlns:a16="http://schemas.microsoft.com/office/drawing/2014/main" id="{E8BF8B54-1E70-6D4E-E47C-1F0270AAADB4}"/>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839016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597475" y="2149752"/>
            <a:ext cx="1227099" cy="923330"/>
          </a:xfrm>
          <a:prstGeom prst="rect">
            <a:avLst/>
          </a:prstGeom>
          <a:noFill/>
        </p:spPr>
        <p:txBody>
          <a:bodyPr wrap="square" lIns="0" rIns="0" rtlCol="0">
            <a:spAutoFit/>
          </a:bodyPr>
          <a:lstStyle/>
          <a:p>
            <a:r>
              <a:rPr lang="en-GB" sz="5400" b="1">
                <a:solidFill>
                  <a:srgbClr val="964091"/>
                </a:solidFill>
                <a:latin typeface="Arial" panose="020B0604020202020204" pitchFamily="34" charset="0"/>
                <a:cs typeface="Arial" panose="020B0604020202020204" pitchFamily="34" charset="0"/>
              </a:rPr>
              <a:t>1:1</a:t>
            </a:r>
          </a:p>
        </p:txBody>
      </p:sp>
      <p:sp>
        <p:nvSpPr>
          <p:cNvPr id="20" name="TextBox 19"/>
          <p:cNvSpPr txBox="1"/>
          <p:nvPr/>
        </p:nvSpPr>
        <p:spPr>
          <a:xfrm>
            <a:off x="4961561" y="2114064"/>
            <a:ext cx="1923604" cy="923330"/>
          </a:xfrm>
          <a:prstGeom prst="rect">
            <a:avLst/>
          </a:prstGeom>
          <a:noFill/>
        </p:spPr>
        <p:txBody>
          <a:bodyPr wrap="none" lIns="0" rIns="0" rtlCol="0">
            <a:spAutoFit/>
          </a:bodyPr>
          <a:lstStyle/>
          <a:p>
            <a:r>
              <a:rPr lang="en-GB" sz="5400" b="1">
                <a:solidFill>
                  <a:srgbClr val="964091"/>
                </a:solidFill>
                <a:latin typeface="Arial" panose="020B0604020202020204" pitchFamily="34" charset="0"/>
                <a:cs typeface="Arial" panose="020B0604020202020204" pitchFamily="34" charset="0"/>
              </a:rPr>
              <a:t>Letter</a:t>
            </a:r>
          </a:p>
        </p:txBody>
      </p:sp>
      <p:sp>
        <p:nvSpPr>
          <p:cNvPr id="2" name="Title 1"/>
          <p:cNvSpPr>
            <a:spLocks noGrp="1"/>
          </p:cNvSpPr>
          <p:nvPr>
            <p:ph type="title"/>
          </p:nvPr>
        </p:nvSpPr>
        <p:spPr>
          <a:xfrm>
            <a:off x="1046922" y="1129932"/>
            <a:ext cx="9752883" cy="778381"/>
          </a:xfrm>
        </p:spPr>
        <p:txBody>
          <a:bodyPr/>
          <a:lstStyle/>
          <a:p>
            <a:r>
              <a:rPr lang="en-GB" b="1">
                <a:latin typeface="Arial" panose="020B0604020202020204" pitchFamily="34" charset="0"/>
                <a:cs typeface="Arial" panose="020B0604020202020204" pitchFamily="34" charset="0"/>
              </a:rPr>
              <a:t>Key takeaways for the future</a:t>
            </a:r>
          </a:p>
        </p:txBody>
      </p:sp>
      <p:sp>
        <p:nvSpPr>
          <p:cNvPr id="6" name="TextBox 5"/>
          <p:cNvSpPr txBox="1"/>
          <p:nvPr/>
        </p:nvSpPr>
        <p:spPr>
          <a:xfrm>
            <a:off x="1597475" y="3041126"/>
            <a:ext cx="1453924" cy="461665"/>
          </a:xfrm>
          <a:prstGeom prst="rect">
            <a:avLst/>
          </a:prstGeom>
          <a:noFill/>
        </p:spPr>
        <p:txBody>
          <a:bodyPr wrap="none" lIns="0" rIns="0" rtlCol="0">
            <a:spAutoFit/>
          </a:bodyPr>
          <a:lstStyle/>
          <a:p>
            <a:r>
              <a:rPr lang="en-GB" sz="2400" b="1">
                <a:solidFill>
                  <a:srgbClr val="5792CE"/>
                </a:solidFill>
                <a:latin typeface="Arial" panose="020B0604020202020204" pitchFamily="34" charset="0"/>
                <a:ea typeface="Open Sans" charset="0"/>
                <a:cs typeface="Arial" panose="020B0604020202020204" pitchFamily="34" charset="0"/>
              </a:rPr>
              <a:t>Exchange</a:t>
            </a:r>
          </a:p>
        </p:txBody>
      </p:sp>
      <p:sp>
        <p:nvSpPr>
          <p:cNvPr id="11" name="TextBox 10"/>
          <p:cNvSpPr txBox="1"/>
          <p:nvPr/>
        </p:nvSpPr>
        <p:spPr>
          <a:xfrm>
            <a:off x="4961561" y="2967335"/>
            <a:ext cx="3516219" cy="461665"/>
          </a:xfrm>
          <a:prstGeom prst="rect">
            <a:avLst/>
          </a:prstGeom>
          <a:noFill/>
        </p:spPr>
        <p:txBody>
          <a:bodyPr wrap="none" lIns="0" rIns="0" rtlCol="0">
            <a:spAutoFit/>
          </a:bodyPr>
          <a:lstStyle/>
          <a:p>
            <a:r>
              <a:rPr lang="en-GB" sz="2400" b="1">
                <a:solidFill>
                  <a:srgbClr val="5792CE"/>
                </a:solidFill>
                <a:latin typeface="Arial" panose="020B0604020202020204" pitchFamily="34" charset="0"/>
                <a:ea typeface="Open Sans" charset="0"/>
                <a:cs typeface="Arial" panose="020B0604020202020204" pitchFamily="34" charset="0"/>
              </a:rPr>
              <a:t>Write a letter to yourself</a:t>
            </a:r>
          </a:p>
        </p:txBody>
      </p:sp>
      <p:sp>
        <p:nvSpPr>
          <p:cNvPr id="3" name="Espace réservé du numéro de diapositive 2">
            <a:extLst>
              <a:ext uri="{FF2B5EF4-FFF2-40B4-BE49-F238E27FC236}">
                <a16:creationId xmlns:a16="http://schemas.microsoft.com/office/drawing/2014/main" id="{55F2CE6F-327A-9D44-85AC-0C79D888029A}"/>
              </a:ext>
            </a:extLst>
          </p:cNvPr>
          <p:cNvSpPr>
            <a:spLocks noGrp="1"/>
          </p:cNvSpPr>
          <p:nvPr>
            <p:ph type="sldNum" sz="quarter" idx="4"/>
          </p:nvPr>
        </p:nvSpPr>
        <p:spPr>
          <a:xfrm>
            <a:off x="8328910" y="6333377"/>
            <a:ext cx="2743200" cy="365125"/>
          </a:xfrm>
        </p:spPr>
        <p:txBody>
          <a:bodyPr/>
          <a:lstStyle/>
          <a:p>
            <a:fld id="{783777ED-E0AE-DD49-A1E6-113717D9A99F}" type="slidenum">
              <a:rPr lang="en-GB" smtClean="0">
                <a:latin typeface="Arial" panose="020B0604020202020204" pitchFamily="34" charset="0"/>
                <a:cs typeface="Arial" panose="020B0604020202020204" pitchFamily="34" charset="0"/>
              </a:rPr>
              <a:pPr/>
              <a:t>21</a:t>
            </a:fld>
            <a:endParaRPr lang="en-GB">
              <a:latin typeface="Arial" panose="020B0604020202020204" pitchFamily="34" charset="0"/>
              <a:cs typeface="Arial" panose="020B0604020202020204" pitchFamily="34" charset="0"/>
            </a:endParaRPr>
          </a:p>
        </p:txBody>
      </p:sp>
      <p:sp>
        <p:nvSpPr>
          <p:cNvPr id="4" name="TextBox 7">
            <a:extLst>
              <a:ext uri="{FF2B5EF4-FFF2-40B4-BE49-F238E27FC236}">
                <a16:creationId xmlns:a16="http://schemas.microsoft.com/office/drawing/2014/main" id="{787CCD8C-C137-F39D-0E71-128CB68946AF}"/>
              </a:ext>
            </a:extLst>
          </p:cNvPr>
          <p:cNvSpPr txBox="1"/>
          <p:nvPr/>
        </p:nvSpPr>
        <p:spPr>
          <a:xfrm>
            <a:off x="1597475" y="3502791"/>
            <a:ext cx="2743200" cy="1631216"/>
          </a:xfrm>
          <a:prstGeom prst="rect">
            <a:avLst/>
          </a:prstGeom>
          <a:noFill/>
        </p:spPr>
        <p:txBody>
          <a:bodyPr wrap="square" lIns="0" rIns="0" rtlCol="0">
            <a:spAutoFit/>
          </a:bodyPr>
          <a:lstStyle/>
          <a:p>
            <a:pPr rtl="0" fontAlgn="base">
              <a:spcAft>
                <a:spcPts val="1200"/>
              </a:spcAft>
            </a:pPr>
            <a:r>
              <a:rPr lang="en-GB" sz="1800" b="0" i="0">
                <a:solidFill>
                  <a:srgbClr val="0E2234"/>
                </a:solidFill>
                <a:effectLst/>
                <a:latin typeface="Arial" panose="020B0604020202020204" pitchFamily="34" charset="0"/>
              </a:rPr>
              <a:t>Find a person from another organisation </a:t>
            </a:r>
          </a:p>
          <a:p>
            <a:pPr rtl="0" fontAlgn="base">
              <a:spcAft>
                <a:spcPts val="1200"/>
              </a:spcAft>
            </a:pPr>
            <a:r>
              <a:rPr lang="en-GB">
                <a:solidFill>
                  <a:srgbClr val="0E2234"/>
                </a:solidFill>
                <a:latin typeface="Arial" panose="020B0604020202020204" pitchFamily="34" charset="0"/>
              </a:rPr>
              <a:t>D</a:t>
            </a:r>
            <a:r>
              <a:rPr lang="en-GB" sz="1800" b="0" i="0">
                <a:solidFill>
                  <a:srgbClr val="0E2234"/>
                </a:solidFill>
                <a:effectLst/>
                <a:latin typeface="Arial" panose="020B0604020202020204" pitchFamily="34" charset="0"/>
              </a:rPr>
              <a:t>iscuss key takeaways from the World Café and discussions </a:t>
            </a:r>
          </a:p>
        </p:txBody>
      </p:sp>
      <p:sp>
        <p:nvSpPr>
          <p:cNvPr id="7" name="TextBox 7">
            <a:extLst>
              <a:ext uri="{FF2B5EF4-FFF2-40B4-BE49-F238E27FC236}">
                <a16:creationId xmlns:a16="http://schemas.microsoft.com/office/drawing/2014/main" id="{FEE1F6D3-8CC7-2FD7-B222-1593EA1DF95E}"/>
              </a:ext>
            </a:extLst>
          </p:cNvPr>
          <p:cNvSpPr txBox="1"/>
          <p:nvPr/>
        </p:nvSpPr>
        <p:spPr>
          <a:xfrm>
            <a:off x="4961561" y="3508259"/>
            <a:ext cx="5621378" cy="2062103"/>
          </a:xfrm>
          <a:prstGeom prst="rect">
            <a:avLst/>
          </a:prstGeom>
          <a:noFill/>
        </p:spPr>
        <p:txBody>
          <a:bodyPr wrap="square" lIns="0" rIns="0" rtlCol="0">
            <a:spAutoFit/>
          </a:bodyPr>
          <a:lstStyle/>
          <a:p>
            <a:pPr algn="just" rtl="0" fontAlgn="base">
              <a:spcAft>
                <a:spcPts val="1200"/>
              </a:spcAft>
            </a:pPr>
            <a:r>
              <a:rPr lang="en-GB" sz="1800" b="0" i="0">
                <a:solidFill>
                  <a:srgbClr val="0E2234"/>
                </a:solidFill>
                <a:effectLst/>
                <a:latin typeface="Arial" panose="020B0604020202020204" pitchFamily="34" charset="0"/>
              </a:rPr>
              <a:t>Go back to your self-reflection from the beginning: How do you see yourself in the situations of resistance facing your key stakeholders now? What has the workshop helped you realise?</a:t>
            </a:r>
          </a:p>
          <a:p>
            <a:pPr algn="just" rtl="0" fontAlgn="base">
              <a:spcAft>
                <a:spcPts val="1200"/>
              </a:spcAft>
            </a:pPr>
            <a:r>
              <a:rPr lang="en-GB" sz="1800" b="0" i="0">
                <a:solidFill>
                  <a:srgbClr val="0E2234"/>
                </a:solidFill>
                <a:effectLst/>
                <a:latin typeface="Arial" panose="020B0604020202020204" pitchFamily="34" charset="0"/>
              </a:rPr>
              <a:t>What new arguments are you going away with?</a:t>
            </a:r>
          </a:p>
          <a:p>
            <a:pPr algn="just" rtl="0" fontAlgn="base">
              <a:spcAft>
                <a:spcPts val="1200"/>
              </a:spcAft>
            </a:pPr>
            <a:r>
              <a:rPr lang="en-GB" sz="1800" b="0" i="0">
                <a:solidFill>
                  <a:srgbClr val="0E2234"/>
                </a:solidFill>
                <a:effectLst/>
                <a:latin typeface="Arial" panose="020B0604020202020204" pitchFamily="34" charset="0"/>
              </a:rPr>
              <a:t>What new strategies are you going away with?</a:t>
            </a:r>
          </a:p>
        </p:txBody>
      </p:sp>
    </p:spTree>
    <p:extLst>
      <p:ext uri="{BB962C8B-B14F-4D97-AF65-F5344CB8AC3E}">
        <p14:creationId xmlns:p14="http://schemas.microsoft.com/office/powerpoint/2010/main" val="18581466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1D809-0558-46E4-8000-4F3A68A86190}"/>
              </a:ext>
            </a:extLst>
          </p:cNvPr>
          <p:cNvSpPr>
            <a:spLocks noGrp="1"/>
          </p:cNvSpPr>
          <p:nvPr>
            <p:ph type="title"/>
          </p:nvPr>
        </p:nvSpPr>
        <p:spPr>
          <a:xfrm>
            <a:off x="1207178" y="2811209"/>
            <a:ext cx="10086975" cy="778381"/>
          </a:xfrm>
        </p:spPr>
        <p:txBody>
          <a:bodyPr/>
          <a:lstStyle/>
          <a:p>
            <a:r>
              <a:rPr lang="en-GB" sz="5400">
                <a:solidFill>
                  <a:srgbClr val="5792CE"/>
                </a:solidFill>
              </a:rPr>
              <a:t>OUTGRO </a:t>
            </a:r>
            <a:br>
              <a:rPr lang="en-GB" sz="5400">
                <a:solidFill>
                  <a:srgbClr val="5792CE"/>
                </a:solidFill>
              </a:rPr>
            </a:br>
            <a:r>
              <a:rPr lang="en-GB" sz="5400">
                <a:solidFill>
                  <a:srgbClr val="5792CE"/>
                </a:solidFill>
              </a:rPr>
              <a:t>Group reflection and feedback</a:t>
            </a:r>
          </a:p>
        </p:txBody>
      </p:sp>
      <p:sp>
        <p:nvSpPr>
          <p:cNvPr id="5" name="ZoneTexte 4">
            <a:extLst>
              <a:ext uri="{FF2B5EF4-FFF2-40B4-BE49-F238E27FC236}">
                <a16:creationId xmlns:a16="http://schemas.microsoft.com/office/drawing/2014/main" id="{E8BF8B54-1E70-6D4E-E47C-1F0270AAADB4}"/>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847156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1D809-0558-46E4-8000-4F3A68A86190}"/>
              </a:ext>
            </a:extLst>
          </p:cNvPr>
          <p:cNvSpPr>
            <a:spLocks noGrp="1"/>
          </p:cNvSpPr>
          <p:nvPr>
            <p:ph type="title"/>
          </p:nvPr>
        </p:nvSpPr>
        <p:spPr>
          <a:xfrm>
            <a:off x="1052512" y="1434896"/>
            <a:ext cx="10086975" cy="778381"/>
          </a:xfrm>
        </p:spPr>
        <p:txBody>
          <a:bodyPr/>
          <a:lstStyle/>
          <a:p>
            <a:r>
              <a:rPr lang="en-GB" sz="5400">
                <a:solidFill>
                  <a:srgbClr val="964091"/>
                </a:solidFill>
              </a:rPr>
              <a:t>How was this training for you?</a:t>
            </a:r>
          </a:p>
        </p:txBody>
      </p:sp>
      <p:sp>
        <p:nvSpPr>
          <p:cNvPr id="5" name="ZoneTexte 4">
            <a:extLst>
              <a:ext uri="{FF2B5EF4-FFF2-40B4-BE49-F238E27FC236}">
                <a16:creationId xmlns:a16="http://schemas.microsoft.com/office/drawing/2014/main" id="{E8BF8B54-1E70-6D4E-E47C-1F0270AAADB4}"/>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pic>
        <p:nvPicPr>
          <p:cNvPr id="3" name="Obrázek 2" descr="Obsah obrázku text, stůl, kniha, interiér&#10;&#10;Popis byl vytvořen automaticky">
            <a:extLst>
              <a:ext uri="{FF2B5EF4-FFF2-40B4-BE49-F238E27FC236}">
                <a16:creationId xmlns:a16="http://schemas.microsoft.com/office/drawing/2014/main" id="{60A34E33-2C30-0AA8-D6CE-B532A96AAD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186" y="3429000"/>
            <a:ext cx="12947262" cy="3429000"/>
          </a:xfrm>
          <a:prstGeom prst="rect">
            <a:avLst/>
          </a:prstGeom>
        </p:spPr>
      </p:pic>
    </p:spTree>
    <p:extLst>
      <p:ext uri="{BB962C8B-B14F-4D97-AF65-F5344CB8AC3E}">
        <p14:creationId xmlns:p14="http://schemas.microsoft.com/office/powerpoint/2010/main" val="38647698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FB90693-8F87-CB47-1322-2065F2AC9153}"/>
              </a:ext>
            </a:extLst>
          </p:cNvPr>
          <p:cNvSpPr>
            <a:spLocks noGrp="1"/>
          </p:cNvSpPr>
          <p:nvPr>
            <p:ph type="title"/>
          </p:nvPr>
        </p:nvSpPr>
        <p:spPr/>
        <p:txBody>
          <a:bodyPr/>
          <a:lstStyle/>
          <a:p>
            <a:r>
              <a:rPr lang="en-US"/>
              <a:t>Resources I.</a:t>
            </a:r>
            <a:endParaRPr lang="cs-CZ"/>
          </a:p>
        </p:txBody>
      </p:sp>
      <p:sp>
        <p:nvSpPr>
          <p:cNvPr id="3" name="Zástupný symbol pro číslo snímku 2">
            <a:extLst>
              <a:ext uri="{FF2B5EF4-FFF2-40B4-BE49-F238E27FC236}">
                <a16:creationId xmlns:a16="http://schemas.microsoft.com/office/drawing/2014/main" id="{121F7ED6-2C8E-9F0E-45CE-B1E9BEF5381D}"/>
              </a:ext>
            </a:extLst>
          </p:cNvPr>
          <p:cNvSpPr>
            <a:spLocks noGrp="1"/>
          </p:cNvSpPr>
          <p:nvPr>
            <p:ph type="sldNum" sz="quarter" idx="4"/>
          </p:nvPr>
        </p:nvSpPr>
        <p:spPr/>
        <p:txBody>
          <a:bodyPr/>
          <a:lstStyle/>
          <a:p>
            <a:fld id="{783777ED-E0AE-DD49-A1E6-113717D9A99F}" type="slidenum">
              <a:rPr lang="fr-FR" smtClean="0"/>
              <a:pPr/>
              <a:t>24</a:t>
            </a:fld>
            <a:endParaRPr lang="fr-FR"/>
          </a:p>
        </p:txBody>
      </p:sp>
      <p:sp>
        <p:nvSpPr>
          <p:cNvPr id="4" name="Zástupný text 3">
            <a:extLst>
              <a:ext uri="{FF2B5EF4-FFF2-40B4-BE49-F238E27FC236}">
                <a16:creationId xmlns:a16="http://schemas.microsoft.com/office/drawing/2014/main" id="{9A6E1283-450C-1FD0-BA60-0C770226BCF9}"/>
              </a:ext>
            </a:extLst>
          </p:cNvPr>
          <p:cNvSpPr>
            <a:spLocks noGrp="1"/>
          </p:cNvSpPr>
          <p:nvPr>
            <p:ph type="body" sz="quarter" idx="10"/>
          </p:nvPr>
        </p:nvSpPr>
        <p:spPr/>
        <p:txBody>
          <a:bodyPr>
            <a:normAutofit fontScale="85000" lnSpcReduction="10000"/>
          </a:bodyPr>
          <a:lstStyle/>
          <a:p>
            <a:pPr algn="l" rtl="0" fontAlgn="base"/>
            <a:r>
              <a:rPr lang="en-GB" sz="1800" b="0" i="0">
                <a:solidFill>
                  <a:srgbClr val="0E2234"/>
                </a:solidFill>
                <a:effectLst/>
              </a:rPr>
              <a:t>Spotify empowerment playlist </a:t>
            </a:r>
            <a:r>
              <a:rPr lang="en-GB" sz="1800" b="0" i="0" u="sng" strike="noStrike">
                <a:solidFill>
                  <a:srgbClr val="5352F5"/>
                </a:solidFill>
                <a:effectLst/>
                <a:hlinkClick r:id="rId2"/>
              </a:rPr>
              <a:t>https://open.spotify.com/playlist/2mxyGhIKPW0CmkMul2J57N?si=a2bc15f2c56246fe</a:t>
            </a:r>
            <a:r>
              <a:rPr lang="en-GB" sz="1800" b="0" i="0">
                <a:solidFill>
                  <a:srgbClr val="0E2234"/>
                </a:solidFill>
                <a:effectLst/>
              </a:rPr>
              <a:t>  </a:t>
            </a:r>
          </a:p>
          <a:p>
            <a:pPr algn="just" rtl="0" fontAlgn="base"/>
            <a:r>
              <a:rPr lang="en-GB" sz="1800" b="1" i="0" cap="all">
                <a:solidFill>
                  <a:srgbClr val="964091"/>
                </a:solidFill>
                <a:effectLst/>
              </a:rPr>
              <a:t> Project resources</a:t>
            </a:r>
            <a:endParaRPr lang="en-GB" b="1" i="0" cap="all">
              <a:solidFill>
                <a:srgbClr val="964091"/>
              </a:solidFill>
              <a:effectLst/>
            </a:endParaRPr>
          </a:p>
          <a:p>
            <a:pPr marL="285750" indent="-285750" algn="just" rtl="0" fontAlgn="base">
              <a:buFont typeface="Wingdings" panose="05000000000000000000" pitchFamily="2" charset="2"/>
              <a:buChar char="q"/>
            </a:pPr>
            <a:r>
              <a:rPr lang="en-GB" sz="1800" b="0" i="0" u="sng" strike="noStrike">
                <a:solidFill>
                  <a:srgbClr val="5352F5"/>
                </a:solidFill>
                <a:effectLst/>
                <a:hlinkClick r:id="rId3"/>
              </a:rPr>
              <a:t>FESTA Handbook on Resistance to Gender Equality in Academia</a:t>
            </a:r>
            <a:r>
              <a:rPr lang="en-GB" sz="1800" b="0" i="0">
                <a:solidFill>
                  <a:srgbClr val="0E2234"/>
                </a:solidFill>
                <a:effectLst/>
              </a:rPr>
              <a:t> ​ </a:t>
            </a:r>
          </a:p>
          <a:p>
            <a:pPr marL="285750" indent="-285750" algn="just" rtl="0" fontAlgn="base">
              <a:buFont typeface="Wingdings" panose="05000000000000000000" pitchFamily="2" charset="2"/>
              <a:buChar char="q"/>
            </a:pPr>
            <a:r>
              <a:rPr lang="en-GB" sz="1800" b="0" i="0" u="sng" strike="noStrike">
                <a:solidFill>
                  <a:srgbClr val="5352F5"/>
                </a:solidFill>
                <a:effectLst/>
                <a:hlinkClick r:id="rId4"/>
              </a:rPr>
              <a:t>SUPERA Consortium. (2022). </a:t>
            </a:r>
            <a:r>
              <a:rPr lang="en-GB" sz="1800" b="0" i="1" u="sng" strike="noStrike">
                <a:solidFill>
                  <a:srgbClr val="5352F5"/>
                </a:solidFill>
                <a:effectLst/>
                <a:hlinkClick r:id="rId4"/>
              </a:rPr>
              <a:t>Participatory approaches towards GEP design and implementation: SUPERA guide</a:t>
            </a:r>
            <a:r>
              <a:rPr lang="en-GB" sz="1800" b="0" i="1">
                <a:solidFill>
                  <a:srgbClr val="0E2234"/>
                </a:solidFill>
                <a:effectLst/>
              </a:rPr>
              <a:t>​. </a:t>
            </a:r>
            <a:r>
              <a:rPr lang="en-GB" sz="1800">
                <a:solidFill>
                  <a:srgbClr val="0E2234"/>
                </a:solidFill>
              </a:rPr>
              <a:t>SUPERA project.</a:t>
            </a:r>
            <a:endParaRPr lang="en-GB" sz="1800" b="0" i="1">
              <a:solidFill>
                <a:srgbClr val="0E2234"/>
              </a:solidFill>
              <a:effectLst/>
            </a:endParaRPr>
          </a:p>
          <a:p>
            <a:pPr marL="285750" indent="-285750" algn="just" rtl="0" fontAlgn="base">
              <a:buFont typeface="Wingdings" panose="05000000000000000000" pitchFamily="2" charset="2"/>
              <a:buChar char="q"/>
            </a:pPr>
            <a:r>
              <a:rPr lang="en-GB" sz="1800" b="0" i="0" u="sng" strike="noStrike">
                <a:solidFill>
                  <a:srgbClr val="5352F5"/>
                </a:solidFill>
                <a:effectLst/>
                <a:hlinkClick r:id="rId5"/>
              </a:rPr>
              <a:t>Ferguson, L., &amp; </a:t>
            </a:r>
            <a:r>
              <a:rPr lang="en-GB" sz="1800" b="0" i="0" u="sng" strike="noStrike" err="1">
                <a:solidFill>
                  <a:srgbClr val="5352F5"/>
                </a:solidFill>
                <a:effectLst/>
                <a:hlinkClick r:id="rId5"/>
              </a:rPr>
              <a:t>Mergaert</a:t>
            </a:r>
            <a:r>
              <a:rPr lang="en-GB" sz="1800" b="0" i="0" u="sng" strike="noStrike">
                <a:solidFill>
                  <a:srgbClr val="5352F5"/>
                </a:solidFill>
                <a:effectLst/>
                <a:hlinkClick r:id="rId5"/>
              </a:rPr>
              <a:t>, L. (2022). </a:t>
            </a:r>
            <a:r>
              <a:rPr lang="en-GB" sz="1800" b="0" i="1" u="sng" strike="noStrike">
                <a:solidFill>
                  <a:srgbClr val="5352F5"/>
                </a:solidFill>
                <a:effectLst/>
                <a:hlinkClick r:id="rId5"/>
              </a:rPr>
              <a:t>Toolkit: Resistances to structural change in gender equality</a:t>
            </a:r>
            <a:r>
              <a:rPr lang="en-GB" sz="1800" b="0" i="0" u="sng" strike="noStrike">
                <a:solidFill>
                  <a:srgbClr val="5352F5"/>
                </a:solidFill>
                <a:effectLst/>
                <a:hlinkClick r:id="rId5"/>
              </a:rPr>
              <a:t>. SUPERA project</a:t>
            </a:r>
            <a:r>
              <a:rPr lang="en-GB" sz="1800" b="0" i="0">
                <a:solidFill>
                  <a:srgbClr val="0E2234"/>
                </a:solidFill>
                <a:effectLst/>
              </a:rPr>
              <a:t>.  ​ </a:t>
            </a:r>
          </a:p>
          <a:p>
            <a:pPr marL="285750" indent="-285750" algn="just" rtl="0" fontAlgn="base">
              <a:buFont typeface="Wingdings" panose="05000000000000000000" pitchFamily="2" charset="2"/>
              <a:buChar char="q"/>
            </a:pPr>
            <a:r>
              <a:rPr lang="en-GB" sz="1800" b="0" i="0">
                <a:solidFill>
                  <a:srgbClr val="0E2234"/>
                </a:solidFill>
                <a:effectLst/>
              </a:rPr>
              <a:t>López </a:t>
            </a:r>
            <a:r>
              <a:rPr lang="en-GB" sz="1800" b="0" i="0" err="1">
                <a:solidFill>
                  <a:srgbClr val="0E2234"/>
                </a:solidFill>
                <a:effectLst/>
              </a:rPr>
              <a:t>Belloso</a:t>
            </a:r>
            <a:r>
              <a:rPr lang="en-GB" sz="1800" b="0" i="0">
                <a:solidFill>
                  <a:srgbClr val="0E2234"/>
                </a:solidFill>
                <a:effectLst/>
              </a:rPr>
              <a:t>, M., </a:t>
            </a:r>
            <a:r>
              <a:rPr lang="en-GB" sz="1800" b="0" i="0" err="1">
                <a:solidFill>
                  <a:srgbClr val="0E2234"/>
                </a:solidFill>
                <a:effectLst/>
              </a:rPr>
              <a:t>Mergaert</a:t>
            </a:r>
            <a:r>
              <a:rPr lang="en-GB" sz="1800" b="0" i="0">
                <a:solidFill>
                  <a:srgbClr val="0E2234"/>
                </a:solidFill>
                <a:effectLst/>
              </a:rPr>
              <a:t>, L., &amp; </a:t>
            </a:r>
            <a:r>
              <a:rPr lang="en-GB" sz="1800" b="0" i="0" err="1">
                <a:solidFill>
                  <a:srgbClr val="0E2234"/>
                </a:solidFill>
                <a:effectLst/>
              </a:rPr>
              <a:t>Polykarpou</a:t>
            </a:r>
            <a:r>
              <a:rPr lang="en-GB" sz="1800" b="0" i="0">
                <a:solidFill>
                  <a:srgbClr val="0E2234"/>
                </a:solidFill>
                <a:effectLst/>
              </a:rPr>
              <a:t>, P. (2023). </a:t>
            </a:r>
            <a:r>
              <a:rPr lang="en-GB" sz="1800" b="0" i="1">
                <a:solidFill>
                  <a:srgbClr val="0E2234"/>
                </a:solidFill>
                <a:effectLst/>
              </a:rPr>
              <a:t>The </a:t>
            </a:r>
            <a:r>
              <a:rPr lang="en-GB" sz="1800" b="0" i="1" err="1">
                <a:solidFill>
                  <a:srgbClr val="0E2234"/>
                </a:solidFill>
                <a:effectLst/>
              </a:rPr>
              <a:t>Humorarium</a:t>
            </a:r>
            <a:r>
              <a:rPr lang="en-GB" sz="1800" b="0" i="1">
                <a:solidFill>
                  <a:srgbClr val="0E2234"/>
                </a:solidFill>
                <a:effectLst/>
              </a:rPr>
              <a:t> - Toolkit for the use of feminist humour to combat sexism and resistances to gender equality in academia (1.0). </a:t>
            </a:r>
            <a:r>
              <a:rPr lang="en-GB" sz="1800" b="0" i="0" err="1">
                <a:solidFill>
                  <a:srgbClr val="0E2234"/>
                </a:solidFill>
                <a:effectLst/>
              </a:rPr>
              <a:t>Zenodo</a:t>
            </a:r>
            <a:r>
              <a:rPr lang="en-GB" sz="1800" b="0" i="0">
                <a:solidFill>
                  <a:srgbClr val="0E2234"/>
                </a:solidFill>
                <a:effectLst/>
              </a:rPr>
              <a:t>. </a:t>
            </a:r>
            <a:r>
              <a:rPr lang="en-GB" sz="1800" b="0" i="0" u="sng" strike="noStrike">
                <a:solidFill>
                  <a:srgbClr val="5352F5"/>
                </a:solidFill>
                <a:effectLst/>
                <a:hlinkClick r:id="rId6"/>
              </a:rPr>
              <a:t>https://doi.org/10.5281/zenodo.7669683</a:t>
            </a:r>
            <a:r>
              <a:rPr lang="en-GB" sz="1800" b="0" i="0">
                <a:solidFill>
                  <a:srgbClr val="0E2234"/>
                </a:solidFill>
                <a:effectLst/>
              </a:rPr>
              <a:t> </a:t>
            </a:r>
          </a:p>
        </p:txBody>
      </p:sp>
    </p:spTree>
    <p:extLst>
      <p:ext uri="{BB962C8B-B14F-4D97-AF65-F5344CB8AC3E}">
        <p14:creationId xmlns:p14="http://schemas.microsoft.com/office/powerpoint/2010/main" val="31961174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FB90693-8F87-CB47-1322-2065F2AC9153}"/>
              </a:ext>
            </a:extLst>
          </p:cNvPr>
          <p:cNvSpPr>
            <a:spLocks noGrp="1"/>
          </p:cNvSpPr>
          <p:nvPr>
            <p:ph type="title"/>
          </p:nvPr>
        </p:nvSpPr>
        <p:spPr/>
        <p:txBody>
          <a:bodyPr/>
          <a:lstStyle/>
          <a:p>
            <a:r>
              <a:rPr lang="en-US"/>
              <a:t>Resources II.</a:t>
            </a:r>
            <a:endParaRPr lang="cs-CZ"/>
          </a:p>
        </p:txBody>
      </p:sp>
      <p:sp>
        <p:nvSpPr>
          <p:cNvPr id="3" name="Zástupný symbol pro číslo snímku 2">
            <a:extLst>
              <a:ext uri="{FF2B5EF4-FFF2-40B4-BE49-F238E27FC236}">
                <a16:creationId xmlns:a16="http://schemas.microsoft.com/office/drawing/2014/main" id="{121F7ED6-2C8E-9F0E-45CE-B1E9BEF5381D}"/>
              </a:ext>
            </a:extLst>
          </p:cNvPr>
          <p:cNvSpPr>
            <a:spLocks noGrp="1"/>
          </p:cNvSpPr>
          <p:nvPr>
            <p:ph type="sldNum" sz="quarter" idx="4"/>
          </p:nvPr>
        </p:nvSpPr>
        <p:spPr/>
        <p:txBody>
          <a:bodyPr/>
          <a:lstStyle/>
          <a:p>
            <a:fld id="{783777ED-E0AE-DD49-A1E6-113717D9A99F}" type="slidenum">
              <a:rPr lang="fr-FR" smtClean="0"/>
              <a:pPr/>
              <a:t>25</a:t>
            </a:fld>
            <a:endParaRPr lang="fr-FR"/>
          </a:p>
        </p:txBody>
      </p:sp>
      <p:sp>
        <p:nvSpPr>
          <p:cNvPr id="4" name="Zástupný text 3">
            <a:extLst>
              <a:ext uri="{FF2B5EF4-FFF2-40B4-BE49-F238E27FC236}">
                <a16:creationId xmlns:a16="http://schemas.microsoft.com/office/drawing/2014/main" id="{9A6E1283-450C-1FD0-BA60-0C770226BCF9}"/>
              </a:ext>
            </a:extLst>
          </p:cNvPr>
          <p:cNvSpPr>
            <a:spLocks noGrp="1"/>
          </p:cNvSpPr>
          <p:nvPr>
            <p:ph type="body" sz="quarter" idx="10"/>
          </p:nvPr>
        </p:nvSpPr>
        <p:spPr>
          <a:xfrm>
            <a:off x="1046163" y="1908313"/>
            <a:ext cx="10026650" cy="4238487"/>
          </a:xfrm>
        </p:spPr>
        <p:txBody>
          <a:bodyPr>
            <a:normAutofit fontScale="92500" lnSpcReduction="20000"/>
          </a:bodyPr>
          <a:lstStyle/>
          <a:p>
            <a:pPr algn="just" rtl="0" fontAlgn="base">
              <a:spcBef>
                <a:spcPts val="600"/>
              </a:spcBef>
            </a:pPr>
            <a:r>
              <a:rPr lang="en-US" sz="1400" b="1" i="0" cap="all">
                <a:solidFill>
                  <a:srgbClr val="964091"/>
                </a:solidFill>
                <a:effectLst/>
                <a:latin typeface="Arial" panose="020B0604020202020204" pitchFamily="34" charset="0"/>
              </a:rPr>
              <a:t>Papers</a:t>
            </a:r>
            <a:r>
              <a:rPr lang="en-US" sz="1400" b="1" i="0" cap="all">
                <a:solidFill>
                  <a:srgbClr val="0E2233"/>
                </a:solidFill>
                <a:effectLst/>
                <a:latin typeface="Arial" panose="020B0604020202020204" pitchFamily="34" charset="0"/>
              </a:rPr>
              <a:t> </a:t>
            </a:r>
            <a:endParaRPr lang="en-US" sz="1100" b="1" i="0" cap="all">
              <a:solidFill>
                <a:srgbClr val="0E2233"/>
              </a:solidFill>
              <a:effectLst/>
            </a:endParaRPr>
          </a:p>
          <a:p>
            <a:pPr marL="342900" indent="-342900" rtl="0" fontAlgn="base">
              <a:spcBef>
                <a:spcPts val="600"/>
              </a:spcBef>
              <a:buFont typeface="Wingdings" panose="05000000000000000000" pitchFamily="2" charset="2"/>
              <a:buChar char="q"/>
            </a:pPr>
            <a:r>
              <a:rPr lang="en-US" sz="1400" b="0" i="0" err="1">
                <a:solidFill>
                  <a:srgbClr val="0E2234"/>
                </a:solidFill>
                <a:effectLst/>
                <a:latin typeface="Arial" panose="020B0604020202020204" pitchFamily="34" charset="0"/>
              </a:rPr>
              <a:t>Bohnet</a:t>
            </a:r>
            <a:r>
              <a:rPr lang="en-US" sz="1400" b="0" i="0">
                <a:solidFill>
                  <a:srgbClr val="0E2234"/>
                </a:solidFill>
                <a:effectLst/>
                <a:latin typeface="Arial" panose="020B0604020202020204" pitchFamily="34" charset="0"/>
              </a:rPr>
              <a:t>, Iris. (2016).</a:t>
            </a:r>
            <a:r>
              <a:rPr lang="en-US" sz="1400" b="0" i="1">
                <a:solidFill>
                  <a:srgbClr val="0E2234"/>
                </a:solidFill>
                <a:effectLst/>
                <a:latin typeface="Arial" panose="020B0604020202020204" pitchFamily="34" charset="0"/>
              </a:rPr>
              <a:t> What works: Gender equality by design</a:t>
            </a:r>
            <a:r>
              <a:rPr lang="en-US" sz="1400" b="0" i="0">
                <a:solidFill>
                  <a:srgbClr val="0E2234"/>
                </a:solidFill>
                <a:effectLst/>
                <a:latin typeface="Arial" panose="020B0604020202020204" pitchFamily="34" charset="0"/>
              </a:rPr>
              <a:t>. The Belknap Press of Harvard University Press. Available at </a:t>
            </a:r>
            <a:r>
              <a:rPr lang="en-US" sz="1400" b="0" i="0" u="sng" strike="noStrike">
                <a:solidFill>
                  <a:srgbClr val="5352F5"/>
                </a:solidFill>
                <a:effectLst/>
                <a:latin typeface="Arial" panose="020B0604020202020204" pitchFamily="34" charset="0"/>
                <a:hlinkClick r:id="rId2"/>
              </a:rPr>
              <a:t>https://scholar.harvard.edu/iris_bohnet/what-works</a:t>
            </a:r>
            <a:r>
              <a:rPr lang="en-US" sz="1400" b="0" i="0">
                <a:solidFill>
                  <a:srgbClr val="0E2234"/>
                </a:solidFill>
                <a:effectLst/>
                <a:latin typeface="Arial" panose="020B0604020202020204" pitchFamily="34" charset="0"/>
              </a:rPr>
              <a:t>  </a:t>
            </a:r>
          </a:p>
          <a:p>
            <a:pPr marL="342900" indent="-342900" rtl="0" fontAlgn="base">
              <a:spcBef>
                <a:spcPts val="600"/>
              </a:spcBef>
              <a:buFont typeface="Wingdings" panose="05000000000000000000" pitchFamily="2" charset="2"/>
              <a:buChar char="q"/>
            </a:pPr>
            <a:r>
              <a:rPr lang="en-US" sz="1400" b="0" i="0" err="1">
                <a:solidFill>
                  <a:srgbClr val="000000"/>
                </a:solidFill>
                <a:effectLst/>
                <a:latin typeface="Arial" panose="020B0604020202020204" pitchFamily="34" charset="0"/>
              </a:rPr>
              <a:t>Chinsky</a:t>
            </a:r>
            <a:r>
              <a:rPr lang="en-US" sz="1400" b="0" i="0">
                <a:solidFill>
                  <a:srgbClr val="000000"/>
                </a:solidFill>
                <a:effectLst/>
                <a:latin typeface="Arial" panose="020B0604020202020204" pitchFamily="34" charset="0"/>
              </a:rPr>
              <a:t> </a:t>
            </a:r>
            <a:r>
              <a:rPr lang="en-US" sz="1400" b="0" i="0" err="1">
                <a:solidFill>
                  <a:srgbClr val="000000"/>
                </a:solidFill>
                <a:effectLst/>
                <a:latin typeface="Arial" panose="020B0604020202020204" pitchFamily="34" charset="0"/>
              </a:rPr>
              <a:t>Matuson</a:t>
            </a:r>
            <a:r>
              <a:rPr lang="en-US" sz="1400" b="0" i="0">
                <a:solidFill>
                  <a:srgbClr val="000000"/>
                </a:solidFill>
                <a:effectLst/>
                <a:latin typeface="Arial" panose="020B0604020202020204" pitchFamily="34" charset="0"/>
              </a:rPr>
              <a:t>, Roberta. (2021) </a:t>
            </a:r>
            <a:r>
              <a:rPr lang="en-US" sz="1400" b="0" i="1">
                <a:solidFill>
                  <a:srgbClr val="000000"/>
                </a:solidFill>
                <a:effectLst/>
                <a:latin typeface="Arial" panose="020B0604020202020204" pitchFamily="34" charset="0"/>
              </a:rPr>
              <a:t>Can We Talk: Seven Principles for Managing Difficult Conversations at Work</a:t>
            </a:r>
            <a:r>
              <a:rPr lang="en-US" sz="1400" b="0" i="0">
                <a:solidFill>
                  <a:srgbClr val="000000"/>
                </a:solidFill>
                <a:effectLst/>
                <a:latin typeface="Arial" panose="020B0604020202020204" pitchFamily="34" charset="0"/>
              </a:rPr>
              <a:t>.  Kogan Page.</a:t>
            </a:r>
          </a:p>
          <a:p>
            <a:pPr marL="342900" indent="-342900" rtl="0" fontAlgn="base">
              <a:spcBef>
                <a:spcPts val="600"/>
              </a:spcBef>
              <a:buFont typeface="Wingdings" panose="05000000000000000000" pitchFamily="2" charset="2"/>
              <a:buChar char="q"/>
            </a:pPr>
            <a:r>
              <a:rPr lang="en-US" sz="1400" b="0" i="0">
                <a:solidFill>
                  <a:srgbClr val="0E2234"/>
                </a:solidFill>
                <a:effectLst/>
                <a:latin typeface="Arial" panose="020B0604020202020204" pitchFamily="34" charset="0"/>
              </a:rPr>
              <a:t>Kline, Roger., &amp; Lewis, Duncan. (2018). The price of fear: Estimating the financial cost of bullying and harassment to the NHS in England.</a:t>
            </a:r>
            <a:r>
              <a:rPr lang="en-US" sz="1400" b="0" i="1">
                <a:solidFill>
                  <a:srgbClr val="0E2234"/>
                </a:solidFill>
                <a:effectLst/>
                <a:latin typeface="Arial" panose="020B0604020202020204" pitchFamily="34" charset="0"/>
              </a:rPr>
              <a:t> Public Money &amp; Management</a:t>
            </a:r>
            <a:r>
              <a:rPr lang="en-US" sz="1400" b="0" i="0">
                <a:solidFill>
                  <a:srgbClr val="0E2234"/>
                </a:solidFill>
                <a:effectLst/>
                <a:latin typeface="Arial" panose="020B0604020202020204" pitchFamily="34" charset="0"/>
              </a:rPr>
              <a:t>, 39(3), 166–174. </a:t>
            </a:r>
            <a:r>
              <a:rPr lang="en-US" sz="1400" b="0" i="0" u="sng" strike="noStrike">
                <a:solidFill>
                  <a:srgbClr val="5352F5"/>
                </a:solidFill>
                <a:effectLst/>
                <a:latin typeface="Arial" panose="020B0604020202020204" pitchFamily="34" charset="0"/>
                <a:hlinkClick r:id="rId3"/>
              </a:rPr>
              <a:t>https://doi.org/10.1080/09540962.2018.1535044</a:t>
            </a:r>
            <a:r>
              <a:rPr lang="en-US" sz="1400" b="0" i="0">
                <a:solidFill>
                  <a:srgbClr val="0E2234"/>
                </a:solidFill>
                <a:effectLst/>
                <a:latin typeface="Arial" panose="020B0604020202020204" pitchFamily="34" charset="0"/>
              </a:rPr>
              <a:t> ​ </a:t>
            </a:r>
          </a:p>
          <a:p>
            <a:pPr marL="342900" indent="-342900" rtl="0" fontAlgn="base">
              <a:spcBef>
                <a:spcPts val="600"/>
              </a:spcBef>
              <a:buFont typeface="Wingdings" panose="05000000000000000000" pitchFamily="2" charset="2"/>
              <a:buChar char="q"/>
            </a:pPr>
            <a:r>
              <a:rPr lang="en-US" sz="1400" b="0" i="0">
                <a:solidFill>
                  <a:srgbClr val="0E2234"/>
                </a:solidFill>
                <a:effectLst/>
                <a:latin typeface="Arial" panose="020B0604020202020204" pitchFamily="34" charset="0"/>
              </a:rPr>
              <a:t>Lombardo, </a:t>
            </a:r>
            <a:r>
              <a:rPr lang="en-US" sz="1400" b="0" i="0" err="1">
                <a:solidFill>
                  <a:srgbClr val="0E2234"/>
                </a:solidFill>
                <a:effectLst/>
                <a:latin typeface="Arial" panose="020B0604020202020204" pitchFamily="34" charset="0"/>
              </a:rPr>
              <a:t>Emanuela</a:t>
            </a:r>
            <a:r>
              <a:rPr lang="en-US" sz="1400" b="0" i="0">
                <a:solidFill>
                  <a:srgbClr val="0E2234"/>
                </a:solidFill>
                <a:effectLst/>
                <a:latin typeface="Arial" panose="020B0604020202020204" pitchFamily="34" charset="0"/>
              </a:rPr>
              <a:t> &amp; </a:t>
            </a:r>
            <a:r>
              <a:rPr lang="en-US" sz="1400" b="0" i="0" err="1">
                <a:solidFill>
                  <a:srgbClr val="0E2234"/>
                </a:solidFill>
                <a:effectLst/>
                <a:latin typeface="Arial" panose="020B0604020202020204" pitchFamily="34" charset="0"/>
              </a:rPr>
              <a:t>Mergaert</a:t>
            </a:r>
            <a:r>
              <a:rPr lang="en-US" sz="1400" b="0" i="0">
                <a:solidFill>
                  <a:srgbClr val="0E2234"/>
                </a:solidFill>
                <a:effectLst/>
                <a:latin typeface="Arial" panose="020B0604020202020204" pitchFamily="34" charset="0"/>
              </a:rPr>
              <a:t>, Lut. (2016). </a:t>
            </a:r>
            <a:r>
              <a:rPr lang="en-US" sz="1400" b="0" i="1">
                <a:solidFill>
                  <a:srgbClr val="0E2234"/>
                </a:solidFill>
                <a:effectLst/>
                <a:latin typeface="Arial" panose="020B0604020202020204" pitchFamily="34" charset="0"/>
              </a:rPr>
              <a:t>Resistance in Gender Training and Mainstreaming Processes</a:t>
            </a:r>
            <a:r>
              <a:rPr lang="en-US" sz="1400" b="0" i="0">
                <a:solidFill>
                  <a:srgbClr val="0E2234"/>
                </a:solidFill>
                <a:effectLst/>
                <a:latin typeface="Arial" panose="020B0604020202020204" pitchFamily="34" charset="0"/>
              </a:rPr>
              <a:t>. 10.1057/978-1-137-48685-1_3. Available at </a:t>
            </a:r>
            <a:r>
              <a:rPr lang="en-US" sz="1400" b="0" i="0" u="sng" strike="noStrike">
                <a:solidFill>
                  <a:srgbClr val="5352F5"/>
                </a:solidFill>
                <a:effectLst/>
                <a:latin typeface="Arial" panose="020B0604020202020204" pitchFamily="34" charset="0"/>
                <a:hlinkClick r:id="rId4"/>
              </a:rPr>
              <a:t>https://link.springer.com/chapter/10.1057/978-1-137-48685-1_3</a:t>
            </a:r>
            <a:r>
              <a:rPr lang="en-US" sz="1400" b="0" i="0">
                <a:solidFill>
                  <a:srgbClr val="0E2234"/>
                </a:solidFill>
                <a:effectLst/>
                <a:latin typeface="Arial" panose="020B0604020202020204" pitchFamily="34" charset="0"/>
              </a:rPr>
              <a:t>.  </a:t>
            </a:r>
          </a:p>
          <a:p>
            <a:pPr marL="342900" indent="-342900" rtl="0" fontAlgn="base">
              <a:spcBef>
                <a:spcPts val="600"/>
              </a:spcBef>
              <a:buFont typeface="Wingdings" panose="05000000000000000000" pitchFamily="2" charset="2"/>
              <a:buChar char="q"/>
            </a:pPr>
            <a:r>
              <a:rPr lang="en-US" sz="1400" b="0" i="0">
                <a:solidFill>
                  <a:srgbClr val="0E2234"/>
                </a:solidFill>
                <a:effectLst/>
                <a:latin typeface="Arial" panose="020B0604020202020204" pitchFamily="34" charset="0"/>
              </a:rPr>
              <a:t>Rao, Aruna, Sandler, Joanne, Kelleher, David &amp; Miller, Carol. (2016) </a:t>
            </a:r>
            <a:r>
              <a:rPr lang="en-US" sz="1400" b="0" i="1">
                <a:solidFill>
                  <a:srgbClr val="0E2234"/>
                </a:solidFill>
                <a:effectLst/>
                <a:latin typeface="Arial" panose="020B0604020202020204" pitchFamily="34" charset="0"/>
              </a:rPr>
              <a:t>Gender at Work: Theory and Practice for 21st Century Organizations</a:t>
            </a:r>
            <a:r>
              <a:rPr lang="en-US" sz="1400" b="0" i="0">
                <a:solidFill>
                  <a:srgbClr val="0E2234"/>
                </a:solidFill>
                <a:effectLst/>
                <a:latin typeface="Arial" panose="020B0604020202020204" pitchFamily="34" charset="0"/>
              </a:rPr>
              <a:t>. Routledge. Available at </a:t>
            </a:r>
            <a:r>
              <a:rPr lang="en-US" sz="1400" b="0" i="0" u="sng" strike="noStrike">
                <a:solidFill>
                  <a:srgbClr val="5352F5"/>
                </a:solidFill>
                <a:effectLst/>
                <a:latin typeface="Arial" panose="020B0604020202020204" pitchFamily="34" charset="0"/>
                <a:hlinkClick r:id="rId5"/>
              </a:rPr>
              <a:t>https://www.routledge.com/Gender-at-Work-Theory-and-Practice-for-21st-Century-Organizations/Rao-Sandler-Kelleher-Miller/p/book/9781138910027?srsltid=AfmBOorvozXks4S3Zgm3bx6SwvFxDrRm0bYHmT6cka5qdf6mfwKOa8cw</a:t>
            </a:r>
            <a:r>
              <a:rPr lang="en-US" sz="1400" b="0" i="0">
                <a:solidFill>
                  <a:srgbClr val="0E2234"/>
                </a:solidFill>
                <a:effectLst/>
                <a:latin typeface="Arial" panose="020B0604020202020204" pitchFamily="34" charset="0"/>
              </a:rPr>
              <a:t> </a:t>
            </a:r>
          </a:p>
          <a:p>
            <a:pPr marL="342900" indent="-342900" rtl="0" fontAlgn="base">
              <a:spcBef>
                <a:spcPts val="600"/>
              </a:spcBef>
              <a:buFont typeface="Wingdings" panose="05000000000000000000" pitchFamily="2" charset="2"/>
              <a:buChar char="q"/>
            </a:pPr>
            <a:r>
              <a:rPr lang="en-US" sz="1400" b="0" i="0">
                <a:solidFill>
                  <a:srgbClr val="0E2234"/>
                </a:solidFill>
                <a:effectLst/>
                <a:latin typeface="Arial" panose="020B0604020202020204" pitchFamily="34" charset="0"/>
              </a:rPr>
              <a:t> ​Rock, David. (2008). SCARF: a brain-based model for collaborating with and influencing others. </a:t>
            </a:r>
            <a:r>
              <a:rPr lang="en-US" sz="1400" b="0" i="1" err="1">
                <a:solidFill>
                  <a:srgbClr val="0E2234"/>
                </a:solidFill>
                <a:effectLst/>
                <a:latin typeface="Arial" panose="020B0604020202020204" pitchFamily="34" charset="0"/>
              </a:rPr>
              <a:t>NeuroLeadershipjournal</a:t>
            </a:r>
            <a:r>
              <a:rPr lang="en-US" sz="1400" b="0" i="1">
                <a:solidFill>
                  <a:srgbClr val="0E2234"/>
                </a:solidFill>
                <a:effectLst/>
                <a:latin typeface="Arial" panose="020B0604020202020204" pitchFamily="34" charset="0"/>
              </a:rPr>
              <a:t> </a:t>
            </a:r>
            <a:r>
              <a:rPr lang="en-US" sz="1400" b="0" i="0">
                <a:solidFill>
                  <a:srgbClr val="0E2234"/>
                </a:solidFill>
                <a:effectLst/>
                <a:latin typeface="Arial" panose="020B0604020202020204" pitchFamily="34" charset="0"/>
              </a:rPr>
              <a:t>1. Available at </a:t>
            </a:r>
            <a:r>
              <a:rPr lang="en-US" sz="1400" b="0" i="0" u="sng" strike="noStrike">
                <a:solidFill>
                  <a:srgbClr val="5352F5"/>
                </a:solidFill>
                <a:effectLst/>
                <a:latin typeface="Arial" panose="020B0604020202020204" pitchFamily="34" charset="0"/>
                <a:hlinkClick r:id="rId6"/>
              </a:rPr>
              <a:t>https://schoolguide.casel.org/uploads/sites/2/2018/12/SCARF-NeuroleadershipArticle.pdf</a:t>
            </a:r>
            <a:r>
              <a:rPr lang="en-US" sz="1400" b="0" i="0">
                <a:solidFill>
                  <a:srgbClr val="0E2234"/>
                </a:solidFill>
                <a:effectLst/>
                <a:latin typeface="Arial" panose="020B0604020202020204" pitchFamily="34" charset="0"/>
              </a:rPr>
              <a:t>.  </a:t>
            </a:r>
          </a:p>
        </p:txBody>
      </p:sp>
    </p:spTree>
    <p:extLst>
      <p:ext uri="{BB962C8B-B14F-4D97-AF65-F5344CB8AC3E}">
        <p14:creationId xmlns:p14="http://schemas.microsoft.com/office/powerpoint/2010/main" val="12839321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8328910" y="2137466"/>
            <a:ext cx="2341988" cy="954107"/>
          </a:xfrm>
          <a:prstGeom prst="rect">
            <a:avLst/>
          </a:prstGeom>
          <a:noFill/>
        </p:spPr>
        <p:txBody>
          <a:bodyPr wrap="none" lIns="0" rIns="0" rtlCol="0">
            <a:spAutoFit/>
          </a:bodyPr>
          <a:lstStyle/>
          <a:p>
            <a:r>
              <a:rPr lang="en-US" b="1">
                <a:solidFill>
                  <a:srgbClr val="964091"/>
                </a:solidFill>
                <a:latin typeface="Arial" panose="020B0604020202020204" pitchFamily="34" charset="0"/>
                <a:ea typeface="Open Sans" charset="0"/>
                <a:cs typeface="Arial" panose="020B0604020202020204" pitchFamily="34" charset="0"/>
              </a:rPr>
              <a:t>Twitter</a:t>
            </a:r>
          </a:p>
          <a:p>
            <a:endParaRPr lang="en-US" b="1">
              <a:latin typeface="Arial" panose="020B0604020202020204" pitchFamily="34" charset="0"/>
              <a:ea typeface="Open Sans" charset="0"/>
              <a:cs typeface="Arial" panose="020B0604020202020204" pitchFamily="34" charset="0"/>
            </a:endParaRPr>
          </a:p>
          <a:p>
            <a:pPr algn="l" rtl="0"/>
            <a:r>
              <a:rPr lang="fr-FR" sz="2000" b="0" i="0" u="none" strike="noStrike">
                <a:solidFill>
                  <a:srgbClr val="536471"/>
                </a:solidFill>
                <a:effectLst/>
                <a:highlight>
                  <a:srgbClr val="FFFFFF"/>
                </a:highlight>
                <a:latin typeface="Arial" panose="020B0604020202020204" pitchFamily="34" charset="0"/>
                <a:cs typeface="Arial" panose="020B0604020202020204" pitchFamily="34" charset="0"/>
              </a:rPr>
              <a:t>@GenderSAFE_gbv</a:t>
            </a:r>
          </a:p>
        </p:txBody>
      </p:sp>
      <p:sp>
        <p:nvSpPr>
          <p:cNvPr id="36" name="TextBox 35"/>
          <p:cNvSpPr txBox="1"/>
          <p:nvPr/>
        </p:nvSpPr>
        <p:spPr>
          <a:xfrm>
            <a:off x="8328910" y="3646702"/>
            <a:ext cx="2962349" cy="954107"/>
          </a:xfrm>
          <a:prstGeom prst="rect">
            <a:avLst/>
          </a:prstGeom>
          <a:noFill/>
        </p:spPr>
        <p:txBody>
          <a:bodyPr wrap="none" lIns="0" rIns="0" rtlCol="0">
            <a:spAutoFit/>
          </a:bodyPr>
          <a:lstStyle/>
          <a:p>
            <a:r>
              <a:rPr lang="en-US" b="1">
                <a:solidFill>
                  <a:srgbClr val="964091"/>
                </a:solidFill>
                <a:latin typeface="Arial" panose="020B0604020202020204" pitchFamily="34" charset="0"/>
                <a:ea typeface="Open Sans" charset="0"/>
                <a:cs typeface="Arial" panose="020B0604020202020204" pitchFamily="34" charset="0"/>
              </a:rPr>
              <a:t>LinkedIn</a:t>
            </a:r>
          </a:p>
          <a:p>
            <a:endParaRPr lang="en-US" b="1">
              <a:latin typeface="Arial" panose="020B0604020202020204" pitchFamily="34" charset="0"/>
              <a:ea typeface="Open Sans" charset="0"/>
              <a:cs typeface="Arial" panose="020B0604020202020204" pitchFamily="34" charset="0"/>
            </a:endParaRPr>
          </a:p>
          <a:p>
            <a:r>
              <a:rPr lang="en-US" sz="2000">
                <a:solidFill>
                  <a:srgbClr val="536471"/>
                </a:solidFill>
                <a:highlight>
                  <a:srgbClr val="FFFFFF"/>
                </a:highlight>
                <a:latin typeface="Arial" panose="020B0604020202020204" pitchFamily="34" charset="0"/>
                <a:cs typeface="Arial" panose="020B0604020202020204" pitchFamily="34" charset="0"/>
              </a:rPr>
              <a:t>company/gendersafe-gbv/</a:t>
            </a:r>
          </a:p>
        </p:txBody>
      </p:sp>
      <p:sp>
        <p:nvSpPr>
          <p:cNvPr id="2" name="Title 1"/>
          <p:cNvSpPr>
            <a:spLocks noGrp="1"/>
          </p:cNvSpPr>
          <p:nvPr>
            <p:ph type="title"/>
          </p:nvPr>
        </p:nvSpPr>
        <p:spPr>
          <a:xfrm>
            <a:off x="1006141" y="1882942"/>
            <a:ext cx="3758364" cy="1394350"/>
          </a:xfrm>
        </p:spPr>
        <p:txBody>
          <a:bodyPr/>
          <a:lstStyle/>
          <a:p>
            <a:r>
              <a:rPr lang="en-US" sz="2800" b="1">
                <a:solidFill>
                  <a:srgbClr val="964091"/>
                </a:solidFill>
                <a:latin typeface="Arial" panose="020B0604020202020204" pitchFamily="34" charset="0"/>
                <a:cs typeface="Arial" panose="020B0604020202020204" pitchFamily="34" charset="0"/>
              </a:rPr>
              <a:t>We</a:t>
            </a:r>
            <a:br>
              <a:rPr lang="en-US" sz="2800" b="1">
                <a:solidFill>
                  <a:srgbClr val="964091"/>
                </a:solidFill>
                <a:latin typeface="Arial" panose="020B0604020202020204" pitchFamily="34" charset="0"/>
                <a:cs typeface="Arial" panose="020B0604020202020204" pitchFamily="34" charset="0"/>
              </a:rPr>
            </a:br>
            <a:r>
              <a:rPr lang="en-US" sz="2800" b="1">
                <a:solidFill>
                  <a:srgbClr val="964091"/>
                </a:solidFill>
                <a:latin typeface="Arial" panose="020B0604020202020204" pitchFamily="34" charset="0"/>
                <a:cs typeface="Arial" panose="020B0604020202020204" pitchFamily="34" charset="0"/>
              </a:rPr>
              <a:t>are social</a:t>
            </a:r>
            <a:br>
              <a:rPr lang="en-US" sz="2800" b="1">
                <a:solidFill>
                  <a:srgbClr val="964091"/>
                </a:solidFill>
                <a:latin typeface="Arial" panose="020B0604020202020204" pitchFamily="34" charset="0"/>
                <a:cs typeface="Arial" panose="020B0604020202020204" pitchFamily="34" charset="0"/>
              </a:rPr>
            </a:br>
            <a:r>
              <a:rPr lang="en-US" sz="2800" b="1">
                <a:solidFill>
                  <a:srgbClr val="964091"/>
                </a:solidFill>
                <a:latin typeface="Arial" panose="020B0604020202020204" pitchFamily="34" charset="0"/>
                <a:cs typeface="Arial" panose="020B0604020202020204" pitchFamily="34" charset="0"/>
              </a:rPr>
              <a:t>slides.</a:t>
            </a:r>
          </a:p>
        </p:txBody>
      </p:sp>
      <p:sp>
        <p:nvSpPr>
          <p:cNvPr id="47" name="TextBox 7">
            <a:extLst>
              <a:ext uri="{FF2B5EF4-FFF2-40B4-BE49-F238E27FC236}">
                <a16:creationId xmlns:a16="http://schemas.microsoft.com/office/drawing/2014/main" id="{4D2C7618-40D9-2C4A-BB49-D2C69C34F4E9}"/>
              </a:ext>
            </a:extLst>
          </p:cNvPr>
          <p:cNvSpPr txBox="1"/>
          <p:nvPr/>
        </p:nvSpPr>
        <p:spPr>
          <a:xfrm>
            <a:off x="1015694" y="3701898"/>
            <a:ext cx="2366285" cy="1399742"/>
          </a:xfrm>
          <a:prstGeom prst="rect">
            <a:avLst/>
          </a:prstGeom>
          <a:noFill/>
        </p:spPr>
        <p:txBody>
          <a:bodyPr wrap="square" lIns="0" rIns="0" rtlCol="0">
            <a:spAutoFit/>
          </a:bodyPr>
          <a:lstStyle/>
          <a:p>
            <a:pPr>
              <a:lnSpc>
                <a:spcPct val="120000"/>
              </a:lnSpc>
            </a:pPr>
            <a:r>
              <a:rPr lang="en-US">
                <a:solidFill>
                  <a:schemeClr val="tx1">
                    <a:alpha val="70000"/>
                  </a:schemeClr>
                </a:solidFill>
                <a:latin typeface="Arial" panose="020B0604020202020204" pitchFamily="34" charset="0"/>
                <a:cs typeface="Arial" panose="020B0604020202020204" pitchFamily="34" charset="0"/>
              </a:rPr>
              <a:t>A peep at some distant orb has power to raise and purify our thoughts like a strain of sacred</a:t>
            </a:r>
          </a:p>
        </p:txBody>
      </p:sp>
      <p:sp>
        <p:nvSpPr>
          <p:cNvPr id="3" name="Espace réservé du numéro de diapositive 2">
            <a:extLst>
              <a:ext uri="{FF2B5EF4-FFF2-40B4-BE49-F238E27FC236}">
                <a16:creationId xmlns:a16="http://schemas.microsoft.com/office/drawing/2014/main" id="{0A7277AA-E12F-0948-A797-5A168531AAA9}"/>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panose="020B0604020202020204" pitchFamily="34" charset="0"/>
                <a:cs typeface="Arial" panose="020B0604020202020204" pitchFamily="34" charset="0"/>
              </a:rPr>
              <a:pPr/>
              <a:t>26</a:t>
            </a:fld>
            <a:endParaRPr lang="fr-FR">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266BE127-C77C-C4FC-56A3-83D160003D77}"/>
              </a:ext>
            </a:extLst>
          </p:cNvPr>
          <p:cNvSpPr/>
          <p:nvPr/>
        </p:nvSpPr>
        <p:spPr>
          <a:xfrm>
            <a:off x="6282114" y="1868218"/>
            <a:ext cx="1370041" cy="1426070"/>
          </a:xfrm>
          <a:prstGeom prst="rect">
            <a:avLst/>
          </a:prstGeom>
          <a:solidFill>
            <a:schemeClr val="bg1"/>
          </a:solidFill>
          <a:ln w="6350">
            <a:gradFill>
              <a:gsLst>
                <a:gs pos="0">
                  <a:srgbClr val="AED7BD"/>
                </a:gs>
                <a:gs pos="100000">
                  <a:srgbClr val="5792C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180000" rIns="0" bIns="45720" numCol="1" spcCol="0" rtlCol="0" fromWordArt="0" anchor="t" anchorCtr="0" forceAA="0" compatLnSpc="1">
            <a:prstTxWarp prst="textNoShape">
              <a:avLst/>
            </a:prstTxWarp>
            <a:noAutofit/>
          </a:bodyP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endParaRPr lang="en-US" sz="1000">
              <a:solidFill>
                <a:schemeClr val="tx1"/>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B02FD082-363F-42C1-2A7F-40ADB8E39523}"/>
              </a:ext>
            </a:extLst>
          </p:cNvPr>
          <p:cNvSpPr/>
          <p:nvPr/>
        </p:nvSpPr>
        <p:spPr>
          <a:xfrm>
            <a:off x="4722614" y="1882941"/>
            <a:ext cx="1579743" cy="1579743"/>
          </a:xfrm>
          <a:prstGeom prst="rect">
            <a:avLst/>
          </a:prstGeom>
          <a:gradFill>
            <a:gsLst>
              <a:gs pos="100000">
                <a:srgbClr val="5792CE"/>
              </a:gs>
              <a:gs pos="0">
                <a:srgbClr val="AED7BD"/>
              </a:gs>
            </a:gsLst>
            <a:lin ang="7200000" scaled="0"/>
          </a:gradFill>
          <a:ln w="6350">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180000" rIns="0" bIns="45720" numCol="1" spcCol="0" rtlCol="0" fromWordArt="0" anchor="t" anchorCtr="0" forceAA="0" compatLnSpc="1">
            <a:prstTxWarp prst="textNoShape">
              <a:avLst/>
            </a:prstTxWarp>
            <a:noAutofit/>
          </a:bodyP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endParaRPr lang="en-US" sz="1000">
              <a:solidFill>
                <a:srgbClr val="FFFFFF"/>
              </a:solidFill>
              <a:latin typeface="Arial" panose="020B0604020202020204" pitchFamily="34" charset="0"/>
              <a:cs typeface="Arial" panose="020B0604020202020204" pitchFamily="34" charset="0"/>
            </a:endParaRPr>
          </a:p>
        </p:txBody>
      </p:sp>
      <p:sp>
        <p:nvSpPr>
          <p:cNvPr id="6" name="Freeform 54">
            <a:extLst>
              <a:ext uri="{FF2B5EF4-FFF2-40B4-BE49-F238E27FC236}">
                <a16:creationId xmlns:a16="http://schemas.microsoft.com/office/drawing/2014/main" id="{188E6DF1-543C-9347-9E58-4F1A58DC8540}"/>
              </a:ext>
            </a:extLst>
          </p:cNvPr>
          <p:cNvSpPr>
            <a:spLocks noEditPoints="1"/>
          </p:cNvSpPr>
          <p:nvPr/>
        </p:nvSpPr>
        <p:spPr bwMode="auto">
          <a:xfrm>
            <a:off x="6668685" y="2391687"/>
            <a:ext cx="619311" cy="446367"/>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gradFill flip="none" rotWithShape="1">
            <a:gsLst>
              <a:gs pos="100000">
                <a:srgbClr val="5792CE"/>
              </a:gs>
              <a:gs pos="0">
                <a:srgbClr val="AED7BD"/>
              </a:gs>
            </a:gsLst>
            <a:lin ang="7200000" scaled="0"/>
            <a:tileRect/>
          </a:gradFill>
          <a:ln>
            <a:noFill/>
          </a:ln>
        </p:spPr>
        <p:txBody>
          <a:bodyPr vert="horz" wrap="square" lIns="91440" tIns="45720" rIns="91440" bIns="45720" numCol="1" anchor="t" anchorCtr="0" compatLnSpc="1">
            <a:prstTxWarp prst="textNoShape">
              <a:avLst/>
            </a:prstTxWarp>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th-TH">
              <a:latin typeface="Arial" panose="020B0604020202020204" pitchFamily="34" charset="0"/>
            </a:endParaRPr>
          </a:p>
        </p:txBody>
      </p:sp>
      <p:pic>
        <p:nvPicPr>
          <p:cNvPr id="7" name="Picture 5" descr="A blue and white logo&#10;&#10;Description automatically generated">
            <a:extLst>
              <a:ext uri="{FF2B5EF4-FFF2-40B4-BE49-F238E27FC236}">
                <a16:creationId xmlns:a16="http://schemas.microsoft.com/office/drawing/2014/main" id="{8EC60960-B97D-0DEB-7D1A-6F35E727290B}"/>
              </a:ext>
            </a:extLst>
          </p:cNvPr>
          <p:cNvPicPr>
            <a:picLocks noChangeAspect="1"/>
          </p:cNvPicPr>
          <p:nvPr/>
        </p:nvPicPr>
        <p:blipFill>
          <a:blip r:embed="rId2"/>
          <a:stretch>
            <a:fillRect/>
          </a:stretch>
        </p:blipFill>
        <p:spPr>
          <a:xfrm>
            <a:off x="5508770" y="3271048"/>
            <a:ext cx="1486970" cy="1494091"/>
          </a:xfrm>
          <a:prstGeom prst="rect">
            <a:avLst/>
          </a:prstGeom>
        </p:spPr>
      </p:pic>
      <p:sp>
        <p:nvSpPr>
          <p:cNvPr id="8" name="Rectangle 7">
            <a:extLst>
              <a:ext uri="{FF2B5EF4-FFF2-40B4-BE49-F238E27FC236}">
                <a16:creationId xmlns:a16="http://schemas.microsoft.com/office/drawing/2014/main" id="{E9505625-7E39-DED8-C160-228CC35D0845}"/>
              </a:ext>
            </a:extLst>
          </p:cNvPr>
          <p:cNvSpPr/>
          <p:nvPr/>
        </p:nvSpPr>
        <p:spPr>
          <a:xfrm>
            <a:off x="6282114" y="1868218"/>
            <a:ext cx="1370041" cy="1426070"/>
          </a:xfrm>
          <a:prstGeom prst="rect">
            <a:avLst/>
          </a:prstGeom>
          <a:solidFill>
            <a:schemeClr val="bg1"/>
          </a:solidFill>
          <a:ln w="6350">
            <a:gradFill>
              <a:gsLst>
                <a:gs pos="0">
                  <a:srgbClr val="AED7BD"/>
                </a:gs>
                <a:gs pos="100000">
                  <a:srgbClr val="5792C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180000" rIns="0" bIns="45720" numCol="1" spcCol="0" rtlCol="0" fromWordArt="0" anchor="t" anchorCtr="0" forceAA="0" compatLnSpc="1">
            <a:prstTxWarp prst="textNoShape">
              <a:avLst/>
            </a:prstTxWarp>
            <a:noAutofit/>
          </a:bodyP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endParaRPr lang="en-US" sz="1000">
              <a:solidFill>
                <a:schemeClr val="tx1"/>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B44C30C1-873A-C4E6-A42D-0B5772E8A794}"/>
              </a:ext>
            </a:extLst>
          </p:cNvPr>
          <p:cNvSpPr/>
          <p:nvPr/>
        </p:nvSpPr>
        <p:spPr>
          <a:xfrm>
            <a:off x="4722614" y="1882941"/>
            <a:ext cx="1579743" cy="1579743"/>
          </a:xfrm>
          <a:prstGeom prst="rect">
            <a:avLst/>
          </a:prstGeom>
          <a:gradFill>
            <a:gsLst>
              <a:gs pos="100000">
                <a:srgbClr val="5792CE"/>
              </a:gs>
              <a:gs pos="0">
                <a:srgbClr val="AED7BD"/>
              </a:gs>
            </a:gsLst>
            <a:lin ang="7200000" scaled="0"/>
          </a:gradFill>
          <a:ln w="6350">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180000" rIns="0" bIns="45720" numCol="1" spcCol="0" rtlCol="0" fromWordArt="0" anchor="t" anchorCtr="0" forceAA="0" compatLnSpc="1">
            <a:prstTxWarp prst="textNoShape">
              <a:avLst/>
            </a:prstTxWarp>
            <a:noAutofit/>
          </a:bodyP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endParaRPr lang="en-US" sz="1000">
              <a:solidFill>
                <a:srgbClr val="FFFFFF"/>
              </a:solidFill>
              <a:latin typeface="Arial" panose="020B0604020202020204" pitchFamily="34" charset="0"/>
              <a:cs typeface="Arial" panose="020B0604020202020204" pitchFamily="34" charset="0"/>
            </a:endParaRPr>
          </a:p>
        </p:txBody>
      </p:sp>
      <p:sp>
        <p:nvSpPr>
          <p:cNvPr id="10" name="Freeform 54">
            <a:extLst>
              <a:ext uri="{FF2B5EF4-FFF2-40B4-BE49-F238E27FC236}">
                <a16:creationId xmlns:a16="http://schemas.microsoft.com/office/drawing/2014/main" id="{188E6DF1-543C-9347-9E58-4F1A58DC8540}"/>
              </a:ext>
            </a:extLst>
          </p:cNvPr>
          <p:cNvSpPr>
            <a:spLocks noEditPoints="1"/>
          </p:cNvSpPr>
          <p:nvPr/>
        </p:nvSpPr>
        <p:spPr bwMode="auto">
          <a:xfrm>
            <a:off x="6668685" y="2391687"/>
            <a:ext cx="619311" cy="446367"/>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gradFill flip="none" rotWithShape="1">
            <a:gsLst>
              <a:gs pos="100000">
                <a:srgbClr val="5792CE"/>
              </a:gs>
              <a:gs pos="0">
                <a:srgbClr val="AED7BD"/>
              </a:gs>
            </a:gsLst>
            <a:lin ang="7200000" scaled="0"/>
            <a:tileRect/>
          </a:gradFill>
          <a:ln>
            <a:noFill/>
          </a:ln>
        </p:spPr>
        <p:txBody>
          <a:bodyPr vert="horz" wrap="square" lIns="91440" tIns="45720" rIns="91440" bIns="45720" numCol="1" anchor="t" anchorCtr="0" compatLnSpc="1">
            <a:prstTxWarp prst="textNoShape">
              <a:avLst/>
            </a:prstTxWarp>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th-TH">
              <a:latin typeface="Arial" panose="020B0604020202020204" pitchFamily="34" charset="0"/>
            </a:endParaRPr>
          </a:p>
        </p:txBody>
      </p:sp>
      <p:pic>
        <p:nvPicPr>
          <p:cNvPr id="11" name="Picture 5" descr="A blue and white logo&#10;&#10;Description automatically generated">
            <a:extLst>
              <a:ext uri="{FF2B5EF4-FFF2-40B4-BE49-F238E27FC236}">
                <a16:creationId xmlns:a16="http://schemas.microsoft.com/office/drawing/2014/main" id="{8EC60960-B97D-0DEB-7D1A-6F35E727290B}"/>
              </a:ext>
            </a:extLst>
          </p:cNvPr>
          <p:cNvPicPr>
            <a:picLocks noChangeAspect="1"/>
          </p:cNvPicPr>
          <p:nvPr/>
        </p:nvPicPr>
        <p:blipFill>
          <a:blip r:embed="rId2"/>
          <a:stretch>
            <a:fillRect/>
          </a:stretch>
        </p:blipFill>
        <p:spPr>
          <a:xfrm>
            <a:off x="5508770" y="3271048"/>
            <a:ext cx="1486970" cy="1494091"/>
          </a:xfrm>
          <a:prstGeom prst="rect">
            <a:avLst/>
          </a:prstGeom>
        </p:spPr>
      </p:pic>
      <p:sp>
        <p:nvSpPr>
          <p:cNvPr id="21" name="Freeform 11">
            <a:extLst>
              <a:ext uri="{FF2B5EF4-FFF2-40B4-BE49-F238E27FC236}">
                <a16:creationId xmlns:a16="http://schemas.microsoft.com/office/drawing/2014/main" id="{FBD9D46D-6ED4-4A94-A327-8CBCAE1B66B7}"/>
              </a:ext>
            </a:extLst>
          </p:cNvPr>
          <p:cNvSpPr>
            <a:spLocks/>
          </p:cNvSpPr>
          <p:nvPr/>
        </p:nvSpPr>
        <p:spPr bwMode="auto">
          <a:xfrm>
            <a:off x="5077235" y="2475480"/>
            <a:ext cx="627063" cy="527050"/>
          </a:xfrm>
          <a:custGeom>
            <a:avLst/>
            <a:gdLst>
              <a:gd name="T0" fmla="*/ 387 w 436"/>
              <a:gd name="T1" fmla="*/ 133 h 363"/>
              <a:gd name="T2" fmla="*/ 434 w 436"/>
              <a:gd name="T3" fmla="*/ 105 h 363"/>
              <a:gd name="T4" fmla="*/ 383 w 436"/>
              <a:gd name="T5" fmla="*/ 110 h 363"/>
              <a:gd name="T6" fmla="*/ 380 w 436"/>
              <a:gd name="T7" fmla="*/ 100 h 363"/>
              <a:gd name="T8" fmla="*/ 288 w 436"/>
              <a:gd name="T9" fmla="*/ 28 h 363"/>
              <a:gd name="T10" fmla="*/ 298 w 436"/>
              <a:gd name="T11" fmla="*/ 24 h 363"/>
              <a:gd name="T12" fmla="*/ 325 w 436"/>
              <a:gd name="T13" fmla="*/ 9 h 363"/>
              <a:gd name="T14" fmla="*/ 283 w 436"/>
              <a:gd name="T15" fmla="*/ 17 h 363"/>
              <a:gd name="T16" fmla="*/ 306 w 436"/>
              <a:gd name="T17" fmla="*/ 0 h 363"/>
              <a:gd name="T18" fmla="*/ 272 w 436"/>
              <a:gd name="T19" fmla="*/ 16 h 363"/>
              <a:gd name="T20" fmla="*/ 278 w 436"/>
              <a:gd name="T21" fmla="*/ 3 h 363"/>
              <a:gd name="T22" fmla="*/ 210 w 436"/>
              <a:gd name="T23" fmla="*/ 108 h 363"/>
              <a:gd name="T24" fmla="*/ 177 w 436"/>
              <a:gd name="T25" fmla="*/ 82 h 363"/>
              <a:gd name="T26" fmla="*/ 65 w 436"/>
              <a:gd name="T27" fmla="*/ 32 h 363"/>
              <a:gd name="T28" fmla="*/ 103 w 436"/>
              <a:gd name="T29" fmla="*/ 87 h 363"/>
              <a:gd name="T30" fmla="*/ 76 w 436"/>
              <a:gd name="T31" fmla="*/ 90 h 363"/>
              <a:gd name="T32" fmla="*/ 125 w 436"/>
              <a:gd name="T33" fmla="*/ 134 h 363"/>
              <a:gd name="T34" fmla="*/ 95 w 436"/>
              <a:gd name="T35" fmla="*/ 145 h 363"/>
              <a:gd name="T36" fmla="*/ 148 w 436"/>
              <a:gd name="T37" fmla="*/ 172 h 363"/>
              <a:gd name="T38" fmla="*/ 162 w 436"/>
              <a:gd name="T39" fmla="*/ 209 h 363"/>
              <a:gd name="T40" fmla="*/ 0 w 436"/>
              <a:gd name="T41" fmla="*/ 213 h 363"/>
              <a:gd name="T42" fmla="*/ 384 w 436"/>
              <a:gd name="T43" fmla="*/ 158 h 363"/>
              <a:gd name="T44" fmla="*/ 436 w 436"/>
              <a:gd name="T45" fmla="*/ 138 h 363"/>
              <a:gd name="T46" fmla="*/ 387 w 436"/>
              <a:gd name="T47" fmla="*/ 13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6" h="363">
                <a:moveTo>
                  <a:pt x="387" y="133"/>
                </a:moveTo>
                <a:cubicBezTo>
                  <a:pt x="411" y="131"/>
                  <a:pt x="428" y="120"/>
                  <a:pt x="434" y="105"/>
                </a:cubicBezTo>
                <a:cubicBezTo>
                  <a:pt x="425" y="110"/>
                  <a:pt x="398" y="116"/>
                  <a:pt x="383" y="110"/>
                </a:cubicBezTo>
                <a:cubicBezTo>
                  <a:pt x="382" y="107"/>
                  <a:pt x="381" y="104"/>
                  <a:pt x="380" y="100"/>
                </a:cubicBezTo>
                <a:cubicBezTo>
                  <a:pt x="369" y="58"/>
                  <a:pt x="329" y="24"/>
                  <a:pt x="288" y="28"/>
                </a:cubicBezTo>
                <a:cubicBezTo>
                  <a:pt x="291" y="27"/>
                  <a:pt x="295" y="26"/>
                  <a:pt x="298" y="24"/>
                </a:cubicBezTo>
                <a:cubicBezTo>
                  <a:pt x="303" y="23"/>
                  <a:pt x="329" y="18"/>
                  <a:pt x="325" y="9"/>
                </a:cubicBezTo>
                <a:cubicBezTo>
                  <a:pt x="322" y="1"/>
                  <a:pt x="289" y="15"/>
                  <a:pt x="283" y="17"/>
                </a:cubicBezTo>
                <a:cubicBezTo>
                  <a:pt x="291" y="14"/>
                  <a:pt x="304" y="9"/>
                  <a:pt x="306" y="0"/>
                </a:cubicBezTo>
                <a:cubicBezTo>
                  <a:pt x="293" y="1"/>
                  <a:pt x="281" y="7"/>
                  <a:pt x="272" y="16"/>
                </a:cubicBezTo>
                <a:cubicBezTo>
                  <a:pt x="275" y="12"/>
                  <a:pt x="278" y="8"/>
                  <a:pt x="278" y="3"/>
                </a:cubicBezTo>
                <a:cubicBezTo>
                  <a:pt x="245" y="24"/>
                  <a:pt x="226" y="67"/>
                  <a:pt x="210" y="108"/>
                </a:cubicBezTo>
                <a:cubicBezTo>
                  <a:pt x="198" y="96"/>
                  <a:pt x="187" y="87"/>
                  <a:pt x="177" y="82"/>
                </a:cubicBezTo>
                <a:cubicBezTo>
                  <a:pt x="150" y="67"/>
                  <a:pt x="117" y="51"/>
                  <a:pt x="65" y="32"/>
                </a:cubicBezTo>
                <a:cubicBezTo>
                  <a:pt x="64" y="49"/>
                  <a:pt x="74" y="72"/>
                  <a:pt x="103" y="87"/>
                </a:cubicBezTo>
                <a:cubicBezTo>
                  <a:pt x="96" y="86"/>
                  <a:pt x="85" y="88"/>
                  <a:pt x="76" y="90"/>
                </a:cubicBezTo>
                <a:cubicBezTo>
                  <a:pt x="80" y="110"/>
                  <a:pt x="92" y="126"/>
                  <a:pt x="125" y="134"/>
                </a:cubicBezTo>
                <a:cubicBezTo>
                  <a:pt x="110" y="135"/>
                  <a:pt x="102" y="138"/>
                  <a:pt x="95" y="145"/>
                </a:cubicBezTo>
                <a:cubicBezTo>
                  <a:pt x="102" y="159"/>
                  <a:pt x="118" y="175"/>
                  <a:pt x="148" y="172"/>
                </a:cubicBezTo>
                <a:cubicBezTo>
                  <a:pt x="115" y="186"/>
                  <a:pt x="135" y="213"/>
                  <a:pt x="162" y="209"/>
                </a:cubicBezTo>
                <a:cubicBezTo>
                  <a:pt x="116" y="257"/>
                  <a:pt x="42" y="253"/>
                  <a:pt x="0" y="213"/>
                </a:cubicBezTo>
                <a:cubicBezTo>
                  <a:pt x="110" y="363"/>
                  <a:pt x="348" y="302"/>
                  <a:pt x="384" y="158"/>
                </a:cubicBezTo>
                <a:cubicBezTo>
                  <a:pt x="411" y="158"/>
                  <a:pt x="426" y="148"/>
                  <a:pt x="436" y="138"/>
                </a:cubicBezTo>
                <a:cubicBezTo>
                  <a:pt x="421" y="141"/>
                  <a:pt x="398" y="138"/>
                  <a:pt x="387" y="133"/>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28448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58B6A-A497-D4CF-1F4E-3F725315E04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BBBE5800-2092-A0AB-292C-E685F96BB3A7}"/>
              </a:ext>
            </a:extLst>
          </p:cNvPr>
          <p:cNvSpPr txBox="1">
            <a:spLocks/>
          </p:cNvSpPr>
          <p:nvPr/>
        </p:nvSpPr>
        <p:spPr>
          <a:xfrm>
            <a:off x="927704" y="3057689"/>
            <a:ext cx="10510107" cy="620431"/>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just">
              <a:lnSpc>
                <a:spcPct val="100000"/>
              </a:lnSpc>
            </a:pPr>
            <a:r>
              <a:rPr lang="en-US" sz="1800" u="sng">
                <a:latin typeface="Arial"/>
                <a:cs typeface="Arial"/>
              </a:rPr>
              <a:t>Important note for the use of the training materials</a:t>
            </a:r>
            <a:r>
              <a:rPr lang="en-US" sz="1800">
                <a:latin typeface="Arial"/>
                <a:cs typeface="Arial"/>
              </a:rPr>
              <a:t>: The training materials are offered under the Creative Commons Attribution-</a:t>
            </a:r>
            <a:r>
              <a:rPr lang="en-US" sz="1800" err="1">
                <a:latin typeface="Arial"/>
                <a:cs typeface="Arial"/>
              </a:rPr>
              <a:t>NonCommercial</a:t>
            </a:r>
            <a:r>
              <a:rPr lang="en-US" sz="1800">
                <a:latin typeface="Arial"/>
                <a:cs typeface="Arial"/>
              </a:rPr>
              <a:t>-</a:t>
            </a:r>
            <a:r>
              <a:rPr lang="en-US" sz="1800" err="1">
                <a:latin typeface="Arial"/>
                <a:cs typeface="Arial"/>
              </a:rPr>
              <a:t>ShareAlike</a:t>
            </a:r>
            <a:r>
              <a:rPr lang="en-US" sz="1800">
                <a:latin typeface="Arial"/>
                <a:cs typeface="Arial"/>
              </a:rPr>
              <a:t> 4.0 International (CC BY-NC-SA 4.0) license, are freely available for non-commercial use with necessary credit given to the authors. This license permits personal or educational </a:t>
            </a:r>
            <a:r>
              <a:rPr lang="en-US" sz="1800" err="1">
                <a:latin typeface="Arial"/>
                <a:cs typeface="Arial"/>
              </a:rPr>
              <a:t>utilisation</a:t>
            </a:r>
            <a:r>
              <a:rPr lang="en-US" sz="1800">
                <a:latin typeface="Arial"/>
                <a:cs typeface="Arial"/>
              </a:rPr>
              <a:t> and adaptation, provided the adaptations are shared under the same terms. Designed to promote collaborative learning, this approach ensures </a:t>
            </a:r>
            <a:r>
              <a:rPr lang="en-US" sz="1800" err="1">
                <a:latin typeface="Arial"/>
                <a:cs typeface="Arial"/>
              </a:rPr>
              <a:t>GenderSAFE’s</a:t>
            </a:r>
            <a:r>
              <a:rPr lang="en-US" sz="1800">
                <a:latin typeface="Arial"/>
                <a:cs typeface="Arial"/>
              </a:rPr>
              <a:t> content remains accessible and encourages further development within the community, maintaining the ethos of open, shared knowledge. </a:t>
            </a:r>
            <a:endParaRPr lang="en-US">
              <a:latin typeface="Arial"/>
              <a:cs typeface="Arial"/>
            </a:endParaRPr>
          </a:p>
        </p:txBody>
      </p:sp>
      <p:pic>
        <p:nvPicPr>
          <p:cNvPr id="8" name="Picture 7" descr="A sign with a person and a euro symbol&#10;&#10;Description automatically generated">
            <a:extLst>
              <a:ext uri="{FF2B5EF4-FFF2-40B4-BE49-F238E27FC236}">
                <a16:creationId xmlns:a16="http://schemas.microsoft.com/office/drawing/2014/main" id="{1A6EBF50-9977-916C-F9BE-E4D598F772E9}"/>
              </a:ext>
            </a:extLst>
          </p:cNvPr>
          <p:cNvPicPr>
            <a:picLocks noChangeAspect="1"/>
          </p:cNvPicPr>
          <p:nvPr/>
        </p:nvPicPr>
        <p:blipFill>
          <a:blip r:embed="rId2"/>
          <a:stretch>
            <a:fillRect/>
          </a:stretch>
        </p:blipFill>
        <p:spPr>
          <a:xfrm>
            <a:off x="1021174" y="1429809"/>
            <a:ext cx="2257778" cy="788341"/>
          </a:xfrm>
          <a:prstGeom prst="rect">
            <a:avLst/>
          </a:prstGeom>
        </p:spPr>
      </p:pic>
      <p:sp>
        <p:nvSpPr>
          <p:cNvPr id="10" name="TextBox 9">
            <a:extLst>
              <a:ext uri="{FF2B5EF4-FFF2-40B4-BE49-F238E27FC236}">
                <a16:creationId xmlns:a16="http://schemas.microsoft.com/office/drawing/2014/main" id="{91649310-10E0-6C85-D660-39C45832F3E4}"/>
              </a:ext>
            </a:extLst>
          </p:cNvPr>
          <p:cNvSpPr txBox="1"/>
          <p:nvPr/>
        </p:nvSpPr>
        <p:spPr>
          <a:xfrm>
            <a:off x="932510" y="2306931"/>
            <a:ext cx="5273791" cy="923330"/>
          </a:xfrm>
          <a:prstGeom prst="rect">
            <a:avLst/>
          </a:prstGeom>
        </p:spPr>
        <p:txBody>
          <a:bodyPr lIns="91440" tIns="45720" rIns="91440" bIns="45720" anchor="t"/>
          <a:lstStyle/>
          <a:p>
            <a:pPr defTabSz="914318">
              <a:spcBef>
                <a:spcPct val="0"/>
              </a:spcBef>
            </a:pPr>
            <a:r>
              <a:rPr lang="en-GB">
                <a:solidFill>
                  <a:srgbClr val="0F2235"/>
                </a:solidFill>
                <a:latin typeface="Arial"/>
                <a:cs typeface="Arial"/>
              </a:rPr>
              <a:t>Attribution-</a:t>
            </a:r>
            <a:r>
              <a:rPr lang="en-GB" err="1">
                <a:solidFill>
                  <a:srgbClr val="0F2235"/>
                </a:solidFill>
                <a:latin typeface="Arial"/>
                <a:cs typeface="Arial"/>
              </a:rPr>
              <a:t>NonCommercial</a:t>
            </a:r>
            <a:r>
              <a:rPr lang="en-GB">
                <a:solidFill>
                  <a:srgbClr val="0F2235"/>
                </a:solidFill>
                <a:latin typeface="Arial"/>
                <a:cs typeface="Arial"/>
              </a:rPr>
              <a:t>-</a:t>
            </a:r>
            <a:r>
              <a:rPr lang="en-GB" err="1">
                <a:solidFill>
                  <a:srgbClr val="0F2235"/>
                </a:solidFill>
                <a:latin typeface="Arial"/>
                <a:cs typeface="Arial"/>
              </a:rPr>
              <a:t>ShareAlike</a:t>
            </a:r>
            <a:r>
              <a:rPr lang="en-GB">
                <a:solidFill>
                  <a:srgbClr val="0F2235"/>
                </a:solidFill>
                <a:latin typeface="Arial"/>
                <a:cs typeface="Arial"/>
              </a:rPr>
              <a:t> </a:t>
            </a:r>
            <a:br>
              <a:rPr lang="en-GB">
                <a:latin typeface="Arial"/>
                <a:cs typeface="Arial"/>
              </a:rPr>
            </a:br>
            <a:r>
              <a:rPr lang="en-GB">
                <a:solidFill>
                  <a:srgbClr val="0F2235"/>
                </a:solidFill>
                <a:latin typeface="Arial"/>
                <a:cs typeface="Arial"/>
              </a:rPr>
              <a:t>CC-BY-NC-SA </a:t>
            </a:r>
          </a:p>
        </p:txBody>
      </p:sp>
    </p:spTree>
    <p:extLst>
      <p:ext uri="{BB962C8B-B14F-4D97-AF65-F5344CB8AC3E}">
        <p14:creationId xmlns:p14="http://schemas.microsoft.com/office/powerpoint/2010/main" val="34693017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FB3101D-55E5-CC48-9F09-7E4D551C0301}"/>
              </a:ext>
            </a:extLst>
          </p:cNvPr>
          <p:cNvSpPr txBox="1">
            <a:spLocks/>
          </p:cNvSpPr>
          <p:nvPr/>
        </p:nvSpPr>
        <p:spPr>
          <a:xfrm>
            <a:off x="922989" y="1603089"/>
            <a:ext cx="4845241" cy="641597"/>
          </a:xfrm>
          <a:prstGeom prst="rect">
            <a:avLst/>
          </a:prstGeom>
        </p:spPr>
        <p:txBody>
          <a:bodyPr/>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US" sz="6600">
                <a:solidFill>
                  <a:schemeClr val="bg1"/>
                </a:solidFill>
                <a:latin typeface="Arial" panose="020B0604020202020204" pitchFamily="34" charset="0"/>
                <a:cs typeface="Arial" panose="020B0604020202020204" pitchFamily="34" charset="0"/>
              </a:rPr>
              <a:t>Thank you!</a:t>
            </a:r>
          </a:p>
        </p:txBody>
      </p:sp>
      <p:sp>
        <p:nvSpPr>
          <p:cNvPr id="11" name="TextBox 5">
            <a:extLst>
              <a:ext uri="{FF2B5EF4-FFF2-40B4-BE49-F238E27FC236}">
                <a16:creationId xmlns:a16="http://schemas.microsoft.com/office/drawing/2014/main" id="{DADE1D70-8725-E241-BCF3-93D2C7272A78}"/>
              </a:ext>
            </a:extLst>
          </p:cNvPr>
          <p:cNvSpPr txBox="1"/>
          <p:nvPr/>
        </p:nvSpPr>
        <p:spPr>
          <a:xfrm>
            <a:off x="1456729" y="2835798"/>
            <a:ext cx="4115422" cy="369332"/>
          </a:xfrm>
          <a:prstGeom prst="rect">
            <a:avLst/>
          </a:prstGeom>
          <a:noFill/>
        </p:spPr>
        <p:txBody>
          <a:bodyPr wrap="none" lIns="0" tIns="45720" rIns="0" bIns="45720" rtlCol="0" anchor="t">
            <a:spAutoFit/>
          </a:bodyPr>
          <a:lstStyle/>
          <a:p>
            <a:r>
              <a:rPr lang="en-US">
                <a:solidFill>
                  <a:srgbClr val="5792CE"/>
                </a:solidFill>
                <a:latin typeface="Arial"/>
                <a:ea typeface="Open Sans"/>
                <a:cs typeface="Arial"/>
              </a:rPr>
              <a:t>Follow us! </a:t>
            </a:r>
            <a:r>
              <a:rPr lang="en-US">
                <a:solidFill>
                  <a:schemeClr val="bg1"/>
                </a:solidFill>
                <a:latin typeface="Arial"/>
                <a:ea typeface="Open Sans"/>
                <a:cs typeface="Arial"/>
              </a:rPr>
              <a:t>@gendersafe-eu.bsky.social</a:t>
            </a:r>
          </a:p>
        </p:txBody>
      </p:sp>
      <p:pic>
        <p:nvPicPr>
          <p:cNvPr id="2" name="Graphic 1">
            <a:extLst>
              <a:ext uri="{FF2B5EF4-FFF2-40B4-BE49-F238E27FC236}">
                <a16:creationId xmlns:a16="http://schemas.microsoft.com/office/drawing/2014/main" id="{13BBC0FD-10AB-568D-291B-E422965625D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3327" y="2831757"/>
            <a:ext cx="347667" cy="356288"/>
          </a:xfrm>
          <a:prstGeom prst="rect">
            <a:avLst/>
          </a:prstGeom>
        </p:spPr>
      </p:pic>
      <p:pic>
        <p:nvPicPr>
          <p:cNvPr id="4" name="Picture 3" descr="Linkedin Logo PNG Free Download 21460490 PNG">
            <a:extLst>
              <a:ext uri="{FF2B5EF4-FFF2-40B4-BE49-F238E27FC236}">
                <a16:creationId xmlns:a16="http://schemas.microsoft.com/office/drawing/2014/main" id="{EDDA0DDB-9174-C336-EE8A-8F3B21CC1B22}"/>
              </a:ext>
            </a:extLst>
          </p:cNvPr>
          <p:cNvPicPr>
            <a:picLocks noChangeAspect="1"/>
          </p:cNvPicPr>
          <p:nvPr/>
        </p:nvPicPr>
        <p:blipFill>
          <a:blip r:embed="rId3"/>
          <a:stretch>
            <a:fillRect/>
          </a:stretch>
        </p:blipFill>
        <p:spPr>
          <a:xfrm>
            <a:off x="774865" y="3284597"/>
            <a:ext cx="650054" cy="631240"/>
          </a:xfrm>
          <a:prstGeom prst="rect">
            <a:avLst/>
          </a:prstGeom>
        </p:spPr>
      </p:pic>
      <p:sp>
        <p:nvSpPr>
          <p:cNvPr id="3" name="TextBox 2">
            <a:extLst>
              <a:ext uri="{FF2B5EF4-FFF2-40B4-BE49-F238E27FC236}">
                <a16:creationId xmlns:a16="http://schemas.microsoft.com/office/drawing/2014/main" id="{9665C1A6-AA0D-4AB5-A4CE-4F3130503A66}"/>
              </a:ext>
            </a:extLst>
          </p:cNvPr>
          <p:cNvSpPr txBox="1"/>
          <p:nvPr/>
        </p:nvSpPr>
        <p:spPr>
          <a:xfrm>
            <a:off x="1424504" y="3415843"/>
            <a:ext cx="643259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latin typeface="Arial"/>
                <a:ea typeface="Open Sans"/>
                <a:cs typeface="Arial"/>
              </a:rPr>
              <a:t>Follow us on </a:t>
            </a:r>
            <a:r>
              <a:rPr lang="en-US">
                <a:solidFill>
                  <a:schemeClr val="bg1"/>
                </a:solidFill>
                <a:latin typeface="Arial"/>
                <a:ea typeface="Open Sans"/>
                <a:cs typeface="Arial"/>
                <a:hlinkClick r:id="rId4">
                  <a:extLst>
                    <a:ext uri="{A12FA001-AC4F-418D-AE19-62706E023703}">
                      <ahyp:hlinkClr xmlns:ahyp="http://schemas.microsoft.com/office/drawing/2018/hyperlinkcolor" val="tx"/>
                    </a:ext>
                  </a:extLst>
                </a:hlinkClick>
              </a:rPr>
              <a:t>LinkedIn</a:t>
            </a:r>
            <a:r>
              <a:rPr lang="en-US">
                <a:solidFill>
                  <a:schemeClr val="bg1"/>
                </a:solidFill>
                <a:latin typeface="Arial"/>
                <a:ea typeface="Open Sans"/>
                <a:cs typeface="Arial"/>
              </a:rPr>
              <a:t>!</a:t>
            </a:r>
            <a:r>
              <a:rPr lang="en-US"/>
              <a:t> </a:t>
            </a:r>
          </a:p>
        </p:txBody>
      </p:sp>
      <p:sp>
        <p:nvSpPr>
          <p:cNvPr id="5" name="TextBox 12">
            <a:extLst>
              <a:ext uri="{FF2B5EF4-FFF2-40B4-BE49-F238E27FC236}">
                <a16:creationId xmlns:a16="http://schemas.microsoft.com/office/drawing/2014/main" id="{7DF1B334-A98B-3F0C-5EAF-1683FA3D8DC7}"/>
              </a:ext>
            </a:extLst>
          </p:cNvPr>
          <p:cNvSpPr txBox="1"/>
          <p:nvPr/>
        </p:nvSpPr>
        <p:spPr>
          <a:xfrm>
            <a:off x="926041" y="4484765"/>
            <a:ext cx="4943929" cy="107721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1600" b="1">
                <a:solidFill>
                  <a:srgbClr val="5792CE"/>
                </a:solidFill>
                <a:latin typeface="Arial"/>
                <a:ea typeface="+mn-lt"/>
                <a:cs typeface="Arial"/>
              </a:rPr>
              <a:t>How to cite this document? </a:t>
            </a:r>
            <a:br>
              <a:rPr lang="en-US" sz="1600">
                <a:latin typeface="Arial"/>
                <a:cs typeface="Arial"/>
              </a:rPr>
            </a:br>
            <a:r>
              <a:rPr lang="en-US" sz="1600" err="1">
                <a:solidFill>
                  <a:schemeClr val="bg1"/>
                </a:solidFill>
                <a:latin typeface="Arial"/>
                <a:ea typeface="+mn-lt"/>
                <a:cs typeface="Arial"/>
              </a:rPr>
              <a:t>Linková</a:t>
            </a:r>
            <a:r>
              <a:rPr lang="en-US" sz="1600">
                <a:solidFill>
                  <a:schemeClr val="bg1"/>
                </a:solidFill>
                <a:latin typeface="Arial"/>
                <a:ea typeface="+mn-lt"/>
                <a:cs typeface="Arial"/>
              </a:rPr>
              <a:t>, Marcela; </a:t>
            </a:r>
            <a:r>
              <a:rPr lang="en-US" sz="1600" err="1">
                <a:solidFill>
                  <a:schemeClr val="bg1"/>
                </a:solidFill>
                <a:latin typeface="Arial"/>
                <a:ea typeface="+mn-lt"/>
                <a:cs typeface="Arial"/>
              </a:rPr>
              <a:t>Mergaert</a:t>
            </a:r>
            <a:r>
              <a:rPr lang="en-US" sz="1600">
                <a:solidFill>
                  <a:schemeClr val="bg1"/>
                </a:solidFill>
                <a:latin typeface="Arial"/>
                <a:ea typeface="+mn-lt"/>
                <a:cs typeface="Arial"/>
              </a:rPr>
              <a:t>, Lut. </a:t>
            </a:r>
            <a:r>
              <a:rPr lang="en-US" sz="1600" i="1">
                <a:solidFill>
                  <a:schemeClr val="bg1"/>
                </a:solidFill>
                <a:latin typeface="Arial"/>
                <a:ea typeface="+mn-lt"/>
                <a:cs typeface="Arial"/>
              </a:rPr>
              <a:t>Overcoming resistance in gender-based violence policy-making </a:t>
            </a:r>
            <a:r>
              <a:rPr lang="en-US" sz="1600">
                <a:solidFill>
                  <a:schemeClr val="bg1"/>
                </a:solidFill>
                <a:latin typeface="Arial"/>
                <a:ea typeface="+mn-lt"/>
                <a:cs typeface="Arial"/>
              </a:rPr>
              <a:t>(Presentation). </a:t>
            </a:r>
            <a:r>
              <a:rPr lang="en-US" sz="1600" err="1">
                <a:solidFill>
                  <a:schemeClr val="bg1"/>
                </a:solidFill>
                <a:latin typeface="Arial"/>
                <a:ea typeface="+mn-lt"/>
                <a:cs typeface="Arial"/>
              </a:rPr>
              <a:t>GenderSAFE</a:t>
            </a:r>
            <a:r>
              <a:rPr lang="en-US" sz="1600">
                <a:solidFill>
                  <a:schemeClr val="bg1"/>
                </a:solidFill>
                <a:latin typeface="Arial"/>
                <a:ea typeface="+mn-lt"/>
                <a:cs typeface="Arial"/>
              </a:rPr>
              <a:t>, 2024. </a:t>
            </a:r>
            <a:endParaRPr lang="en-US">
              <a:solidFill>
                <a:schemeClr val="bg1"/>
              </a:solidFill>
              <a:latin typeface="Arial"/>
              <a:cs typeface="Arial"/>
            </a:endParaRPr>
          </a:p>
        </p:txBody>
      </p:sp>
      <p:pic>
        <p:nvPicPr>
          <p:cNvPr id="7" name="Zástupný symbol obrázku 3" descr="Obsah obrázku kruh, Grafika, Barevnost, snímek obrazovky&#10;&#10;Popis byl vytvořen automaticky">
            <a:extLst>
              <a:ext uri="{FF2B5EF4-FFF2-40B4-BE49-F238E27FC236}">
                <a16:creationId xmlns:a16="http://schemas.microsoft.com/office/drawing/2014/main" id="{8B7F9472-F7AE-59A5-67BD-0F96413B7A35}"/>
              </a:ext>
            </a:extLst>
          </p:cNvPr>
          <p:cNvPicPr>
            <a:picLocks noChangeAspect="1"/>
          </p:cNvPicPr>
          <p:nvPr/>
        </p:nvPicPr>
        <p:blipFill>
          <a:blip r:embed="rId5">
            <a:extLst>
              <a:ext uri="{28A0092B-C50C-407E-A947-70E740481C1C}">
                <a14:useLocalDpi xmlns:a14="http://schemas.microsoft.com/office/drawing/2010/main" val="0"/>
              </a:ext>
            </a:extLst>
          </a:blip>
          <a:srcRect l="5618" r="5618"/>
          <a:stretch>
            <a:fillRect/>
          </a:stretch>
        </p:blipFill>
        <p:spPr>
          <a:xfrm>
            <a:off x="6096000" y="1"/>
            <a:ext cx="6096000" cy="6858000"/>
          </a:xfrm>
          <a:prstGeom prst="rect">
            <a:avLst/>
          </a:prstGeom>
        </p:spPr>
      </p:pic>
    </p:spTree>
    <p:extLst>
      <p:ext uri="{BB962C8B-B14F-4D97-AF65-F5344CB8AC3E}">
        <p14:creationId xmlns:p14="http://schemas.microsoft.com/office/powerpoint/2010/main" val="13308169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5135" y="1129932"/>
            <a:ext cx="9675223" cy="778381"/>
          </a:xfrm>
        </p:spPr>
        <p:txBody>
          <a:bodyPr/>
          <a:lstStyle/>
          <a:p>
            <a:r>
              <a:rPr lang="en-US" b="1">
                <a:latin typeface="Arial" panose="020B0604020202020204" pitchFamily="34" charset="0"/>
                <a:cs typeface="Arial" panose="020B0604020202020204" pitchFamily="34" charset="0"/>
              </a:rPr>
              <a:t>Rules of engagement</a:t>
            </a:r>
          </a:p>
        </p:txBody>
      </p:sp>
      <p:pic>
        <p:nvPicPr>
          <p:cNvPr id="10" name="Zástupný symbol obrázku 9" descr="Obsah obrázku text, budova, dveře, Římsa&#10;&#10;Popis byl vytvořen automaticky">
            <a:extLst>
              <a:ext uri="{FF2B5EF4-FFF2-40B4-BE49-F238E27FC236}">
                <a16:creationId xmlns:a16="http://schemas.microsoft.com/office/drawing/2014/main" id="{9ABC969B-CDBA-3693-2FA6-C7FF5288FA99}"/>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7969" r="7969"/>
          <a:stretch>
            <a:fillRect/>
          </a:stretch>
        </p:blipFill>
        <p:spPr>
          <a:xfrm>
            <a:off x="0" y="2060575"/>
            <a:ext cx="6054725" cy="4797425"/>
          </a:xfrm>
        </p:spPr>
      </p:pic>
      <p:sp>
        <p:nvSpPr>
          <p:cNvPr id="8" name="TextBox 7"/>
          <p:cNvSpPr txBox="1"/>
          <p:nvPr/>
        </p:nvSpPr>
        <p:spPr>
          <a:xfrm>
            <a:off x="6749592" y="2554249"/>
            <a:ext cx="4637987" cy="3785652"/>
          </a:xfrm>
          <a:prstGeom prst="rect">
            <a:avLst/>
          </a:prstGeom>
          <a:noFill/>
        </p:spPr>
        <p:txBody>
          <a:bodyPr wrap="square" lIns="0" rIns="0" rtlCol="0">
            <a:spAutoFit/>
          </a:bodyPr>
          <a:lstStyle/>
          <a:p>
            <a:pPr marL="285750" indent="-285750">
              <a:buFont typeface="Wingdings" panose="05000000000000000000" pitchFamily="2" charset="2"/>
              <a:buChar char="q"/>
            </a:pPr>
            <a:r>
              <a:rPr lang="en-GB" sz="2000">
                <a:solidFill>
                  <a:schemeClr val="bg1"/>
                </a:solidFill>
                <a:effectLst/>
                <a:latin typeface="Calibri" panose="020F0502020204030204" pitchFamily="34" charset="0"/>
                <a:ea typeface="Calibri" panose="020F0502020204030204" pitchFamily="34" charset="0"/>
                <a:cs typeface="Calibri" panose="020F0502020204030204" pitchFamily="34" charset="0"/>
              </a:rPr>
              <a:t>Chatham House Rule</a:t>
            </a:r>
          </a:p>
          <a:p>
            <a:pPr marL="742915" lvl="1" indent="-285750">
              <a:buFont typeface="Wingdings" panose="05000000000000000000" pitchFamily="2" charset="2"/>
              <a:buChar char="q"/>
            </a:pPr>
            <a:r>
              <a:rPr lang="en-GB" sz="2000">
                <a:solidFill>
                  <a:schemeClr val="bg1"/>
                </a:solidFill>
                <a:latin typeface="Calibri" panose="020F0502020204030204" pitchFamily="34" charset="0"/>
                <a:cs typeface="Calibri" panose="020F0502020204030204" pitchFamily="34" charset="0"/>
              </a:rPr>
              <a:t>Anyone in the session is free to use information from the discussion but is not allowed to reveal who made any particular comment and concerning what institution</a:t>
            </a:r>
            <a:endParaRPr lang="en-GB" sz="200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Wingdings" panose="05000000000000000000" pitchFamily="2" charset="2"/>
              <a:buChar char="q"/>
            </a:pPr>
            <a:r>
              <a:rPr lang="en-GB" sz="2000">
                <a:solidFill>
                  <a:schemeClr val="bg1"/>
                </a:solidFill>
                <a:latin typeface="Calibri" panose="020F0502020204030204" pitchFamily="34" charset="0"/>
                <a:ea typeface="Calibri" panose="020F0502020204030204" pitchFamily="34" charset="0"/>
                <a:cs typeface="Calibri" panose="020F0502020204030204" pitchFamily="34" charset="0"/>
              </a:rPr>
              <a:t>R</a:t>
            </a:r>
            <a:r>
              <a:rPr lang="en-GB" sz="2000">
                <a:solidFill>
                  <a:schemeClr val="bg1"/>
                </a:solidFill>
                <a:effectLst/>
                <a:latin typeface="Calibri" panose="020F0502020204030204" pitchFamily="34" charset="0"/>
                <a:ea typeface="Calibri" panose="020F0502020204030204" pitchFamily="34" charset="0"/>
                <a:cs typeface="Calibri" panose="020F0502020204030204" pitchFamily="34" charset="0"/>
              </a:rPr>
              <a:t>espect</a:t>
            </a:r>
          </a:p>
          <a:p>
            <a:pPr marL="285750" indent="-285750">
              <a:buFont typeface="Wingdings" panose="05000000000000000000" pitchFamily="2" charset="2"/>
              <a:buChar char="q"/>
            </a:pPr>
            <a:r>
              <a:rPr lang="en-GB" sz="2000">
                <a:solidFill>
                  <a:schemeClr val="bg1"/>
                </a:solidFill>
                <a:latin typeface="Calibri" panose="020F0502020204030204" pitchFamily="34" charset="0"/>
                <a:ea typeface="Calibri" panose="020F0502020204030204" pitchFamily="34" charset="0"/>
                <a:cs typeface="Calibri" panose="020F0502020204030204" pitchFamily="34" charset="0"/>
              </a:rPr>
              <a:t>O</a:t>
            </a:r>
            <a:r>
              <a:rPr lang="en-GB" sz="2000">
                <a:solidFill>
                  <a:schemeClr val="bg1"/>
                </a:solidFill>
                <a:effectLst/>
                <a:latin typeface="Calibri" panose="020F0502020204030204" pitchFamily="34" charset="0"/>
                <a:ea typeface="Calibri" panose="020F0502020204030204" pitchFamily="34" charset="0"/>
                <a:cs typeface="Calibri" panose="020F0502020204030204" pitchFamily="34" charset="0"/>
              </a:rPr>
              <a:t>penness </a:t>
            </a:r>
          </a:p>
          <a:p>
            <a:pPr marL="285750" indent="-285750">
              <a:buFont typeface="Wingdings" panose="05000000000000000000" pitchFamily="2" charset="2"/>
              <a:buChar char="q"/>
            </a:pPr>
            <a:r>
              <a:rPr lang="en-GB" sz="2000">
                <a:solidFill>
                  <a:schemeClr val="bg1"/>
                </a:solidFill>
                <a:latin typeface="Calibri" panose="020F0502020204030204" pitchFamily="34" charset="0"/>
                <a:cs typeface="Calibri" panose="020F0502020204030204" pitchFamily="34" charset="0"/>
              </a:rPr>
              <a:t>Safety – feel free to take a break</a:t>
            </a:r>
          </a:p>
          <a:p>
            <a:pPr marL="285750" indent="-285750">
              <a:buFont typeface="Wingdings" panose="05000000000000000000" pitchFamily="2" charset="2"/>
              <a:buChar char="q"/>
            </a:pPr>
            <a:r>
              <a:rPr lang="en-GB" sz="2000">
                <a:solidFill>
                  <a:schemeClr val="bg1"/>
                </a:solidFill>
                <a:latin typeface="Calibri" panose="020F0502020204030204" pitchFamily="34" charset="0"/>
                <a:cs typeface="Calibri" panose="020F0502020204030204" pitchFamily="34" charset="0"/>
              </a:rPr>
              <a:t>Give yourselves the </a:t>
            </a:r>
            <a:r>
              <a:rPr lang="en-GB" sz="2000" b="1">
                <a:solidFill>
                  <a:schemeClr val="bg1"/>
                </a:solidFill>
                <a:latin typeface="Calibri" panose="020F0502020204030204" pitchFamily="34" charset="0"/>
                <a:cs typeface="Calibri" panose="020F0502020204030204" pitchFamily="34" charset="0"/>
              </a:rPr>
              <a:t>benefit of full attention and freedom </a:t>
            </a:r>
            <a:r>
              <a:rPr lang="en-GB" sz="2000">
                <a:solidFill>
                  <a:schemeClr val="bg1"/>
                </a:solidFill>
                <a:latin typeface="Calibri" panose="020F0502020204030204" pitchFamily="34" charset="0"/>
                <a:cs typeface="Calibri" panose="020F0502020204030204" pitchFamily="34" charset="0"/>
              </a:rPr>
              <a:t>from mobile phones and laptops</a:t>
            </a:r>
          </a:p>
        </p:txBody>
      </p:sp>
      <p:pic>
        <p:nvPicPr>
          <p:cNvPr id="5" name="Image 4">
            <a:extLst>
              <a:ext uri="{FF2B5EF4-FFF2-40B4-BE49-F238E27FC236}">
                <a16:creationId xmlns:a16="http://schemas.microsoft.com/office/drawing/2014/main" id="{AE96E7B3-E8B6-9269-0560-A7E1E19FA033}"/>
              </a:ext>
            </a:extLst>
          </p:cNvPr>
          <p:cNvPicPr>
            <a:picLocks noChangeAspect="1"/>
          </p:cNvPicPr>
          <p:nvPr/>
        </p:nvPicPr>
        <p:blipFill>
          <a:blip r:embed="rId4"/>
          <a:stretch>
            <a:fillRect/>
          </a:stretch>
        </p:blipFill>
        <p:spPr>
          <a:xfrm>
            <a:off x="985136" y="6422543"/>
            <a:ext cx="278308" cy="186791"/>
          </a:xfrm>
          <a:prstGeom prst="rect">
            <a:avLst/>
          </a:prstGeom>
        </p:spPr>
      </p:pic>
      <p:sp>
        <p:nvSpPr>
          <p:cNvPr id="6" name="Rectangle 7">
            <a:extLst>
              <a:ext uri="{FF2B5EF4-FFF2-40B4-BE49-F238E27FC236}">
                <a16:creationId xmlns:a16="http://schemas.microsoft.com/office/drawing/2014/main" id="{B6353ECF-AFCC-5837-8A77-8176C248E999}"/>
              </a:ext>
            </a:extLst>
          </p:cNvPr>
          <p:cNvSpPr>
            <a:spLocks noChangeArrowheads="1"/>
          </p:cNvSpPr>
          <p:nvPr/>
        </p:nvSpPr>
        <p:spPr bwMode="auto">
          <a:xfrm>
            <a:off x="1265322" y="6339901"/>
            <a:ext cx="925419" cy="338554"/>
          </a:xfrm>
          <a:prstGeom prst="rect">
            <a:avLst/>
          </a:prstGeom>
          <a:noFill/>
          <a:ln>
            <a:noFill/>
          </a:ln>
          <a:effec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cs typeface="Arial" panose="020B0604020202020204" pitchFamily="34" charset="0"/>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cs typeface="Arial" panose="020B0604020202020204" pitchFamily="34" charset="0"/>
              </a:rPr>
              <a:t>European Union</a:t>
            </a:r>
            <a:endParaRPr kumimoji="0" lang="fr-FR" altLang="fr-FR" sz="800" b="0" i="0" u="none" strike="noStrike" cap="none" normalizeH="0" baseline="0">
              <a:ln>
                <a:noFill/>
              </a:ln>
              <a:solidFill>
                <a:srgbClr val="0F2235"/>
              </a:solidFill>
              <a:effectLst/>
              <a:cs typeface="Arial" panose="020B0604020202020204" pitchFamily="34" charset="0"/>
            </a:endParaRPr>
          </a:p>
        </p:txBody>
      </p:sp>
    </p:spTree>
    <p:extLst>
      <p:ext uri="{BB962C8B-B14F-4D97-AF65-F5344CB8AC3E}">
        <p14:creationId xmlns:p14="http://schemas.microsoft.com/office/powerpoint/2010/main" val="9872285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7">
            <a:extLst>
              <a:ext uri="{FF2B5EF4-FFF2-40B4-BE49-F238E27FC236}">
                <a16:creationId xmlns:a16="http://schemas.microsoft.com/office/drawing/2014/main" id="{24520777-B918-4140-B0B1-4065658DB36E}"/>
              </a:ext>
            </a:extLst>
          </p:cNvPr>
          <p:cNvSpPr txBox="1"/>
          <p:nvPr/>
        </p:nvSpPr>
        <p:spPr>
          <a:xfrm>
            <a:off x="943030" y="3931094"/>
            <a:ext cx="7306448" cy="830997"/>
          </a:xfrm>
          <a:prstGeom prst="rect">
            <a:avLst/>
          </a:prstGeom>
          <a:noFill/>
        </p:spPr>
        <p:txBody>
          <a:bodyPr wrap="square" lIns="0" tIns="45720" rIns="0" bIns="45720" rtlCol="0" anchor="t">
            <a:spAutoFit/>
          </a:bodyPr>
          <a:lstStyle/>
          <a:p>
            <a:endParaRPr lang="en-US" sz="4800">
              <a:solidFill>
                <a:srgbClr val="FFFFFF"/>
              </a:solidFill>
              <a:latin typeface="Arial" panose="020B0604020202020204" pitchFamily="34" charset="0"/>
              <a:ea typeface="Open Sans"/>
              <a:cs typeface="Arial" panose="020B0604020202020204" pitchFamily="34" charset="0"/>
            </a:endParaRPr>
          </a:p>
        </p:txBody>
      </p:sp>
      <p:sp>
        <p:nvSpPr>
          <p:cNvPr id="4" name="TextBox 7">
            <a:extLst>
              <a:ext uri="{FF2B5EF4-FFF2-40B4-BE49-F238E27FC236}">
                <a16:creationId xmlns:a16="http://schemas.microsoft.com/office/drawing/2014/main" id="{D38AFE21-FFA0-E449-BF7B-69C5978EF388}"/>
              </a:ext>
            </a:extLst>
          </p:cNvPr>
          <p:cNvSpPr txBox="1"/>
          <p:nvPr/>
        </p:nvSpPr>
        <p:spPr>
          <a:xfrm>
            <a:off x="943030" y="4762091"/>
            <a:ext cx="7306448" cy="584775"/>
          </a:xfrm>
          <a:prstGeom prst="rect">
            <a:avLst/>
          </a:prstGeom>
          <a:noFill/>
        </p:spPr>
        <p:txBody>
          <a:bodyPr wrap="square" lIns="0" tIns="45720" rIns="0" bIns="45720" rtlCol="0" anchor="t">
            <a:spAutoFit/>
          </a:bodyPr>
          <a:lstStyle/>
          <a:p>
            <a:endParaRPr lang="en-US" sz="3200">
              <a:solidFill>
                <a:srgbClr val="5792CE"/>
              </a:solidFill>
              <a:latin typeface="Arial" panose="020B0604020202020204" pitchFamily="34" charset="0"/>
              <a:ea typeface="Open Sans" charset="0"/>
              <a:cs typeface="Arial" panose="020B0604020202020204" pitchFamily="34" charset="0"/>
            </a:endParaRPr>
          </a:p>
        </p:txBody>
      </p:sp>
      <p:sp>
        <p:nvSpPr>
          <p:cNvPr id="2" name="Title 1">
            <a:extLst>
              <a:ext uri="{FF2B5EF4-FFF2-40B4-BE49-F238E27FC236}">
                <a16:creationId xmlns:a16="http://schemas.microsoft.com/office/drawing/2014/main" id="{D8CB09EA-0CC9-05E0-2A20-C32250FEB137}"/>
              </a:ext>
            </a:extLst>
          </p:cNvPr>
          <p:cNvSpPr>
            <a:spLocks noGrp="1"/>
          </p:cNvSpPr>
          <p:nvPr/>
        </p:nvSpPr>
        <p:spPr>
          <a:xfrm>
            <a:off x="1055649" y="2885271"/>
            <a:ext cx="9690747" cy="922096"/>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en-US" sz="4000" b="1">
                <a:latin typeface="Arial" panose="020B0604020202020204" pitchFamily="34" charset="0"/>
                <a:cs typeface="Arial" panose="020B0604020202020204" pitchFamily="34" charset="0"/>
              </a:rPr>
              <a:t>Presentation Title</a:t>
            </a:r>
            <a:endParaRPr lang="en-US" b="1">
              <a:latin typeface="Arial" panose="020B0604020202020204" pitchFamily="34" charset="0"/>
              <a:cs typeface="Arial" panose="020B0604020202020204" pitchFamily="34" charset="0"/>
            </a:endParaRPr>
          </a:p>
        </p:txBody>
      </p:sp>
      <p:sp>
        <p:nvSpPr>
          <p:cNvPr id="7" name="Title 6">
            <a:extLst>
              <a:ext uri="{FF2B5EF4-FFF2-40B4-BE49-F238E27FC236}">
                <a16:creationId xmlns:a16="http://schemas.microsoft.com/office/drawing/2014/main" id="{2EAED79C-117B-42FF-8B36-87E09DA833A9}"/>
              </a:ext>
            </a:extLst>
          </p:cNvPr>
          <p:cNvSpPr>
            <a:spLocks noGrp="1"/>
          </p:cNvSpPr>
          <p:nvPr>
            <p:ph type="title"/>
          </p:nvPr>
        </p:nvSpPr>
        <p:spPr>
          <a:xfrm>
            <a:off x="1006141" y="1882941"/>
            <a:ext cx="10130210" cy="1861285"/>
          </a:xfrm>
        </p:spPr>
        <p:txBody>
          <a:bodyPr/>
          <a:lstStyle/>
          <a:p>
            <a:pPr algn="ctr">
              <a:lnSpc>
                <a:spcPct val="114000"/>
              </a:lnSpc>
            </a:pPr>
            <a:r>
              <a:rPr lang="en-GB" sz="4800">
                <a:solidFill>
                  <a:srgbClr val="5792CE"/>
                </a:solidFill>
                <a:effectLst/>
                <a:latin typeface="Arial" panose="020B0604020202020204" pitchFamily="34" charset="0"/>
              </a:rPr>
              <a:t>What was the best piece of advice you ever received in relation to promoting gender equality?</a:t>
            </a:r>
            <a:endParaRPr lang="en-GB" sz="8800">
              <a:solidFill>
                <a:srgbClr val="5792CE"/>
              </a:solidFill>
            </a:endParaRPr>
          </a:p>
        </p:txBody>
      </p:sp>
    </p:spTree>
    <p:extLst>
      <p:ext uri="{BB962C8B-B14F-4D97-AF65-F5344CB8AC3E}">
        <p14:creationId xmlns:p14="http://schemas.microsoft.com/office/powerpoint/2010/main" val="35725574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6923" y="1129932"/>
            <a:ext cx="9728170" cy="778381"/>
          </a:xfrm>
        </p:spPr>
        <p:txBody>
          <a:bodyPr/>
          <a:lstStyle/>
          <a:p>
            <a:r>
              <a:rPr lang="en-US" b="1">
                <a:latin typeface="Arial" panose="020B0604020202020204" pitchFamily="34" charset="0"/>
                <a:cs typeface="Arial" panose="020B0604020202020204" pitchFamily="34" charset="0"/>
              </a:rPr>
              <a:t>What is resistance?</a:t>
            </a:r>
          </a:p>
        </p:txBody>
      </p:sp>
      <p:sp>
        <p:nvSpPr>
          <p:cNvPr id="19" name="TextBox 11">
            <a:extLst>
              <a:ext uri="{FF2B5EF4-FFF2-40B4-BE49-F238E27FC236}">
                <a16:creationId xmlns:a16="http://schemas.microsoft.com/office/drawing/2014/main" id="{BBE63CCB-EF19-8E4B-8D92-4EF4FE00B7AC}"/>
              </a:ext>
            </a:extLst>
          </p:cNvPr>
          <p:cNvSpPr txBox="1"/>
          <p:nvPr/>
        </p:nvSpPr>
        <p:spPr>
          <a:xfrm>
            <a:off x="1046922" y="2475283"/>
            <a:ext cx="9728170" cy="3618876"/>
          </a:xfrm>
          <a:prstGeom prst="rect">
            <a:avLst/>
          </a:prstGeom>
          <a:noFill/>
        </p:spPr>
        <p:txBody>
          <a:bodyPr wrap="square" lIns="0" rIns="0" rtlCol="0">
            <a:spAutoFit/>
          </a:bodyPr>
          <a:lstStyle/>
          <a:p>
            <a:pPr marL="342900" indent="-342900">
              <a:lnSpc>
                <a:spcPct val="114000"/>
              </a:lnSpc>
              <a:buFont typeface="Wingdings" panose="05000000000000000000" pitchFamily="2" charset="2"/>
              <a:buChar char="q"/>
            </a:pPr>
            <a:r>
              <a:rPr lang="en-US" sz="2400">
                <a:solidFill>
                  <a:schemeClr val="bg1"/>
                </a:solidFill>
              </a:rPr>
              <a:t>Resistance to gender equality refers to the </a:t>
            </a:r>
            <a:r>
              <a:rPr lang="en-US" sz="2400" b="1">
                <a:solidFill>
                  <a:schemeClr val="bg1"/>
                </a:solidFill>
              </a:rPr>
              <a:t>attitudes, behaviors, and institutional practices that oppose or hinder efforts </a:t>
            </a:r>
            <a:r>
              <a:rPr lang="en-US" sz="2400">
                <a:solidFill>
                  <a:schemeClr val="bg1"/>
                </a:solidFill>
              </a:rPr>
              <a:t>to achieve equal rights, responsibilities, and opportunities for all genders. </a:t>
            </a:r>
          </a:p>
          <a:p>
            <a:pPr marL="171450" indent="-171450">
              <a:lnSpc>
                <a:spcPct val="114000"/>
              </a:lnSpc>
              <a:buFont typeface="Wingdings" panose="05000000000000000000" pitchFamily="2" charset="2"/>
              <a:buChar char="q"/>
            </a:pPr>
            <a:endParaRPr lang="en-US" sz="1050">
              <a:solidFill>
                <a:schemeClr val="bg1"/>
              </a:solidFill>
            </a:endParaRPr>
          </a:p>
          <a:p>
            <a:pPr marL="342900" indent="-342900">
              <a:lnSpc>
                <a:spcPct val="114000"/>
              </a:lnSpc>
              <a:buFont typeface="Wingdings" panose="05000000000000000000" pitchFamily="2" charset="2"/>
              <a:buChar char="q"/>
            </a:pPr>
            <a:r>
              <a:rPr lang="en-US" sz="2400">
                <a:solidFill>
                  <a:schemeClr val="bg1"/>
                </a:solidFill>
              </a:rPr>
              <a:t>This resistance can </a:t>
            </a:r>
            <a:r>
              <a:rPr lang="en-US" sz="2400" b="1">
                <a:solidFill>
                  <a:schemeClr val="bg1"/>
                </a:solidFill>
              </a:rPr>
              <a:t>manifest in various forms</a:t>
            </a:r>
            <a:r>
              <a:rPr lang="en-US" sz="2400">
                <a:solidFill>
                  <a:schemeClr val="bg1"/>
                </a:solidFill>
              </a:rPr>
              <a:t>, including overt opposition, passive indifference, or systemic barriers.</a:t>
            </a:r>
          </a:p>
          <a:p>
            <a:pPr marL="342900" indent="-342900">
              <a:lnSpc>
                <a:spcPct val="114000"/>
              </a:lnSpc>
              <a:buFont typeface="Wingdings" panose="05000000000000000000" pitchFamily="2" charset="2"/>
              <a:buChar char="q"/>
            </a:pPr>
            <a:r>
              <a:rPr lang="en-US" sz="2400">
                <a:solidFill>
                  <a:schemeClr val="bg1"/>
                </a:solidFill>
              </a:rPr>
              <a:t>Resistance to gender equality is often </a:t>
            </a:r>
            <a:r>
              <a:rPr lang="en-US" sz="2400" b="1">
                <a:solidFill>
                  <a:schemeClr val="bg1"/>
                </a:solidFill>
              </a:rPr>
              <a:t>rooted in traditional gender norms, stereotypes, and power imbalances</a:t>
            </a:r>
            <a:r>
              <a:rPr lang="en-US" sz="2400">
                <a:solidFill>
                  <a:schemeClr val="bg1"/>
                </a:solidFill>
              </a:rPr>
              <a:t>.</a:t>
            </a:r>
          </a:p>
        </p:txBody>
      </p:sp>
    </p:spTree>
    <p:extLst>
      <p:ext uri="{BB962C8B-B14F-4D97-AF65-F5344CB8AC3E}">
        <p14:creationId xmlns:p14="http://schemas.microsoft.com/office/powerpoint/2010/main" val="31775986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6923" y="1129932"/>
            <a:ext cx="9728170" cy="778381"/>
          </a:xfrm>
        </p:spPr>
        <p:txBody>
          <a:bodyPr/>
          <a:lstStyle/>
          <a:p>
            <a:r>
              <a:rPr lang="en-US" b="1">
                <a:latin typeface="Arial" panose="020B0604020202020204" pitchFamily="34" charset="0"/>
                <a:cs typeface="Arial" panose="020B0604020202020204" pitchFamily="34" charset="0"/>
              </a:rPr>
              <a:t>Why?</a:t>
            </a:r>
          </a:p>
        </p:txBody>
      </p:sp>
      <p:sp>
        <p:nvSpPr>
          <p:cNvPr id="19" name="TextBox 11">
            <a:extLst>
              <a:ext uri="{FF2B5EF4-FFF2-40B4-BE49-F238E27FC236}">
                <a16:creationId xmlns:a16="http://schemas.microsoft.com/office/drawing/2014/main" id="{BBE63CCB-EF19-8E4B-8D92-4EF4FE00B7AC}"/>
              </a:ext>
            </a:extLst>
          </p:cNvPr>
          <p:cNvSpPr txBox="1"/>
          <p:nvPr/>
        </p:nvSpPr>
        <p:spPr>
          <a:xfrm>
            <a:off x="744718" y="2286743"/>
            <a:ext cx="10906811" cy="4001095"/>
          </a:xfrm>
          <a:prstGeom prst="rect">
            <a:avLst/>
          </a:prstGeom>
          <a:noFill/>
        </p:spPr>
        <p:txBody>
          <a:bodyPr wrap="square" lIns="0" rIns="0" rtlCol="0">
            <a:spAutoFit/>
          </a:bodyPr>
          <a:lstStyle/>
          <a:p>
            <a:pPr marL="342900" indent="-342900">
              <a:lnSpc>
                <a:spcPct val="100000"/>
              </a:lnSpc>
              <a:spcBef>
                <a:spcPts val="600"/>
              </a:spcBef>
              <a:buFont typeface="Wingdings" panose="05000000000000000000" pitchFamily="2" charset="2"/>
              <a:buChar char="q"/>
            </a:pPr>
            <a:r>
              <a:rPr lang="en-GB">
                <a:solidFill>
                  <a:schemeClr val="bg1"/>
                </a:solidFill>
              </a:rPr>
              <a:t>The brain treats threats that prevent social needs being met in the same way that it handles more urgent threats to our survival.</a:t>
            </a:r>
          </a:p>
          <a:p>
            <a:pPr marL="342900" indent="-342900">
              <a:spcBef>
                <a:spcPts val="600"/>
              </a:spcBef>
              <a:buFont typeface="Wingdings" panose="05000000000000000000" pitchFamily="2" charset="2"/>
              <a:buChar char="q"/>
            </a:pPr>
            <a:r>
              <a:rPr lang="en-GB">
                <a:solidFill>
                  <a:schemeClr val="bg1"/>
                </a:solidFill>
              </a:rPr>
              <a:t>Therefore, an exchange can trigger resistance if it is perceived in a way that constitutes </a:t>
            </a:r>
            <a:r>
              <a:rPr lang="en-GB" b="1">
                <a:solidFill>
                  <a:schemeClr val="bg1"/>
                </a:solidFill>
              </a:rPr>
              <a:t>a threat to the subconscious mind </a:t>
            </a:r>
            <a:r>
              <a:rPr lang="en-GB">
                <a:solidFill>
                  <a:schemeClr val="bg1"/>
                </a:solidFill>
              </a:rPr>
              <a:t>of the individual(s) involved </a:t>
            </a:r>
          </a:p>
          <a:p>
            <a:pPr marL="800065" lvl="1" indent="-342900">
              <a:spcBef>
                <a:spcPts val="600"/>
              </a:spcBef>
              <a:buFont typeface="Wingdings" panose="05000000000000000000" pitchFamily="2" charset="2"/>
              <a:buChar char="q"/>
            </a:pPr>
            <a:r>
              <a:rPr lang="en-GB" b="1">
                <a:solidFill>
                  <a:schemeClr val="bg1"/>
                </a:solidFill>
              </a:rPr>
              <a:t>Fight / Flight / Freeze / Appease</a:t>
            </a:r>
            <a:endParaRPr lang="en-GB">
              <a:solidFill>
                <a:schemeClr val="bg1"/>
              </a:solidFill>
            </a:endParaRPr>
          </a:p>
          <a:p>
            <a:pPr marL="742915" lvl="1" indent="-285750">
              <a:spcBef>
                <a:spcPts val="600"/>
              </a:spcBef>
              <a:buFont typeface="Wingdings" panose="05000000000000000000" pitchFamily="2" charset="2"/>
              <a:buChar char="q"/>
            </a:pPr>
            <a:r>
              <a:rPr lang="en-GB" sz="1600">
                <a:solidFill>
                  <a:schemeClr val="bg1"/>
                </a:solidFill>
              </a:rPr>
              <a:t>Threat to a status quo</a:t>
            </a:r>
          </a:p>
          <a:p>
            <a:pPr marL="1257230" lvl="2" indent="-342900">
              <a:spcBef>
                <a:spcPts val="600"/>
              </a:spcBef>
              <a:buFont typeface="Wingdings" panose="05000000000000000000" pitchFamily="2" charset="2"/>
              <a:buChar char="q"/>
            </a:pPr>
            <a:r>
              <a:rPr lang="en-GB" sz="1600">
                <a:solidFill>
                  <a:schemeClr val="bg1"/>
                </a:solidFill>
              </a:rPr>
              <a:t>About gender versus other issues</a:t>
            </a:r>
          </a:p>
          <a:p>
            <a:pPr marL="1657245" lvl="3" indent="-285750">
              <a:spcBef>
                <a:spcPts val="600"/>
              </a:spcBef>
              <a:buFont typeface="Wingdings" panose="05000000000000000000" pitchFamily="2" charset="2"/>
              <a:buChar char="q"/>
            </a:pPr>
            <a:r>
              <a:rPr lang="en-GB" sz="1400" b="1">
                <a:solidFill>
                  <a:srgbClr val="964091"/>
                </a:solidFill>
              </a:rPr>
              <a:t>S</a:t>
            </a:r>
            <a:r>
              <a:rPr lang="en-GB" sz="1400">
                <a:solidFill>
                  <a:schemeClr val="bg1"/>
                </a:solidFill>
              </a:rPr>
              <a:t>tatus – threat to our status /  relative importance to others</a:t>
            </a:r>
          </a:p>
          <a:p>
            <a:pPr marL="1657245" lvl="3" indent="-285750">
              <a:spcBef>
                <a:spcPts val="600"/>
              </a:spcBef>
              <a:buFont typeface="Wingdings" panose="05000000000000000000" pitchFamily="2" charset="2"/>
              <a:buChar char="q"/>
            </a:pPr>
            <a:r>
              <a:rPr lang="en-GB" sz="1400" b="1">
                <a:solidFill>
                  <a:srgbClr val="964091"/>
                </a:solidFill>
              </a:rPr>
              <a:t>C</a:t>
            </a:r>
            <a:r>
              <a:rPr lang="en-GB" sz="1400">
                <a:solidFill>
                  <a:schemeClr val="bg1"/>
                </a:solidFill>
              </a:rPr>
              <a:t>ertainty – threat to our ability to predict future (often resources)</a:t>
            </a:r>
          </a:p>
          <a:p>
            <a:pPr marL="1657245" lvl="3" indent="-285750">
              <a:spcBef>
                <a:spcPts val="600"/>
              </a:spcBef>
              <a:buFont typeface="Wingdings" panose="05000000000000000000" pitchFamily="2" charset="2"/>
              <a:buChar char="q"/>
            </a:pPr>
            <a:r>
              <a:rPr lang="en-GB" sz="1400" b="1">
                <a:solidFill>
                  <a:srgbClr val="964091"/>
                </a:solidFill>
              </a:rPr>
              <a:t>A</a:t>
            </a:r>
            <a:r>
              <a:rPr lang="en-GB" sz="1400">
                <a:solidFill>
                  <a:schemeClr val="bg1"/>
                </a:solidFill>
              </a:rPr>
              <a:t>utonomy – threat to our sense of control over events</a:t>
            </a:r>
          </a:p>
          <a:p>
            <a:pPr marL="1657245" lvl="3" indent="-285750">
              <a:spcBef>
                <a:spcPts val="600"/>
              </a:spcBef>
              <a:buFont typeface="Wingdings" panose="05000000000000000000" pitchFamily="2" charset="2"/>
              <a:buChar char="q"/>
            </a:pPr>
            <a:r>
              <a:rPr lang="en-GB" sz="1400" b="1">
                <a:solidFill>
                  <a:srgbClr val="964091"/>
                </a:solidFill>
              </a:rPr>
              <a:t>R</a:t>
            </a:r>
            <a:r>
              <a:rPr lang="en-GB" sz="1400">
                <a:solidFill>
                  <a:schemeClr val="bg1"/>
                </a:solidFill>
              </a:rPr>
              <a:t>elatedness – threat to feeling included, bonding</a:t>
            </a:r>
          </a:p>
          <a:p>
            <a:pPr marL="1657245" lvl="3" indent="-285750">
              <a:spcBef>
                <a:spcPts val="600"/>
              </a:spcBef>
              <a:buFont typeface="Wingdings" panose="05000000000000000000" pitchFamily="2" charset="2"/>
              <a:buChar char="q"/>
            </a:pPr>
            <a:r>
              <a:rPr lang="en-GB" sz="1400" b="1">
                <a:solidFill>
                  <a:srgbClr val="964091"/>
                </a:solidFill>
              </a:rPr>
              <a:t>F</a:t>
            </a:r>
            <a:r>
              <a:rPr lang="en-GB" sz="1400">
                <a:solidFill>
                  <a:schemeClr val="bg1"/>
                </a:solidFill>
              </a:rPr>
              <a:t>airness – threat to principle of fairness, reciprocity and mutual benefit</a:t>
            </a:r>
          </a:p>
          <a:p>
            <a:pPr marL="1371600" lvl="3" algn="r">
              <a:spcBef>
                <a:spcPts val="600"/>
              </a:spcBef>
            </a:pPr>
            <a:r>
              <a:rPr lang="en-GB" sz="1200">
                <a:solidFill>
                  <a:schemeClr val="bg1"/>
                </a:solidFill>
              </a:rPr>
              <a:t>Source: SCARF model by David Rock </a:t>
            </a:r>
            <a:endParaRPr lang="en-GB" sz="1400">
              <a:solidFill>
                <a:schemeClr val="bg1"/>
              </a:solidFill>
            </a:endParaRPr>
          </a:p>
        </p:txBody>
      </p:sp>
    </p:spTree>
    <p:extLst>
      <p:ext uri="{BB962C8B-B14F-4D97-AF65-F5344CB8AC3E}">
        <p14:creationId xmlns:p14="http://schemas.microsoft.com/office/powerpoint/2010/main" val="39362756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209A21A-B5FE-48A6-A97D-938AF3E02086}"/>
              </a:ext>
            </a:extLst>
          </p:cNvPr>
          <p:cNvSpPr/>
          <p:nvPr/>
        </p:nvSpPr>
        <p:spPr>
          <a:xfrm>
            <a:off x="0" y="5471"/>
            <a:ext cx="12318004" cy="6858000"/>
          </a:xfrm>
          <a:prstGeom prst="rect">
            <a:avLst/>
          </a:prstGeom>
          <a:solidFill>
            <a:srgbClr val="9640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Arial" panose="020B0604020202020204" pitchFamily="34" charset="0"/>
              <a:cs typeface="Arial" panose="020B0604020202020204" pitchFamily="34" charset="0"/>
            </a:endParaRPr>
          </a:p>
        </p:txBody>
      </p:sp>
      <p:sp>
        <p:nvSpPr>
          <p:cNvPr id="19" name="Espace réservé du numéro de diapositive 4">
            <a:extLst>
              <a:ext uri="{FF2B5EF4-FFF2-40B4-BE49-F238E27FC236}">
                <a16:creationId xmlns:a16="http://schemas.microsoft.com/office/drawing/2014/main" id="{02039098-C3CC-2246-B17E-9763A9F18CC9}"/>
              </a:ext>
            </a:extLst>
          </p:cNvPr>
          <p:cNvSpPr txBox="1">
            <a:spLocks/>
          </p:cNvSpPr>
          <p:nvPr/>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latin typeface="Arial" panose="020B0604020202020204" pitchFamily="34" charset="0"/>
                <a:cs typeface="Arial" panose="020B0604020202020204" pitchFamily="34" charset="0"/>
              </a:rPr>
              <a:pPr/>
              <a:t>7</a:t>
            </a:fld>
            <a:endParaRPr lang="fr-FR">
              <a:solidFill>
                <a:schemeClr val="bg1"/>
              </a:solidFill>
              <a:latin typeface="Arial" panose="020B0604020202020204" pitchFamily="34" charset="0"/>
              <a:cs typeface="Arial" panose="020B0604020202020204" pitchFamily="34" charset="0"/>
            </a:endParaRPr>
          </a:p>
        </p:txBody>
      </p:sp>
      <p:sp>
        <p:nvSpPr>
          <p:cNvPr id="7" name="TextBox 11">
            <a:extLst>
              <a:ext uri="{FF2B5EF4-FFF2-40B4-BE49-F238E27FC236}">
                <a16:creationId xmlns:a16="http://schemas.microsoft.com/office/drawing/2014/main" id="{6409AF63-7495-2140-06C6-51C2C7DC15F6}"/>
              </a:ext>
            </a:extLst>
          </p:cNvPr>
          <p:cNvSpPr txBox="1"/>
          <p:nvPr/>
        </p:nvSpPr>
        <p:spPr>
          <a:xfrm>
            <a:off x="2883187" y="1338154"/>
            <a:ext cx="6551629" cy="4339650"/>
          </a:xfrm>
          <a:prstGeom prst="rect">
            <a:avLst/>
          </a:prstGeom>
          <a:noFill/>
        </p:spPr>
        <p:txBody>
          <a:bodyPr wrap="square" lIns="0" rIns="0" rtlCol="0">
            <a:spAutoFit/>
          </a:bodyPr>
          <a:lstStyle/>
          <a:p>
            <a:pPr marL="0" indent="0" algn="ctr">
              <a:buNone/>
            </a:pPr>
            <a:r>
              <a:rPr lang="en-US" sz="4400">
                <a:solidFill>
                  <a:schemeClr val="bg1"/>
                </a:solidFill>
                <a:latin typeface="Arial" panose="020B0604020202020204" pitchFamily="34" charset="0"/>
                <a:cs typeface="Arial" panose="020B0604020202020204" pitchFamily="34" charset="0"/>
              </a:rPr>
              <a:t>Resistance means that you are doing your work well!</a:t>
            </a:r>
          </a:p>
          <a:p>
            <a:pPr marL="0" indent="0" algn="ctr">
              <a:buNone/>
            </a:pPr>
            <a:endParaRPr lang="en-US" sz="4400">
              <a:solidFill>
                <a:schemeClr val="bg1"/>
              </a:solidFill>
              <a:latin typeface="Arial" panose="020B0604020202020204" pitchFamily="34" charset="0"/>
              <a:cs typeface="Arial" panose="020B0604020202020204" pitchFamily="34" charset="0"/>
            </a:endParaRPr>
          </a:p>
          <a:p>
            <a:pPr marL="0" indent="0" algn="ctr">
              <a:buNone/>
            </a:pPr>
            <a:endParaRPr lang="en-US" sz="4400">
              <a:solidFill>
                <a:schemeClr val="bg1"/>
              </a:solidFill>
              <a:latin typeface="Arial" panose="020B0604020202020204" pitchFamily="34" charset="0"/>
              <a:cs typeface="Arial" panose="020B0604020202020204" pitchFamily="34" charset="0"/>
            </a:endParaRPr>
          </a:p>
          <a:p>
            <a:pPr marL="0" indent="0" algn="ctr">
              <a:buNone/>
            </a:pPr>
            <a:r>
              <a:rPr lang="en-US" sz="2800">
                <a:solidFill>
                  <a:schemeClr val="bg1"/>
                </a:solidFill>
                <a:latin typeface="Arial" panose="020B0604020202020204" pitchFamily="34" charset="0"/>
                <a:cs typeface="Arial" panose="020B0604020202020204" pitchFamily="34" charset="0"/>
              </a:rPr>
              <a:t>It is an inherent part of the process.</a:t>
            </a:r>
          </a:p>
          <a:p>
            <a:pPr marL="0" indent="0" algn="ctr">
              <a:buNone/>
            </a:pPr>
            <a:r>
              <a:rPr lang="en-US" sz="2800">
                <a:solidFill>
                  <a:schemeClr val="bg1"/>
                </a:solidFill>
                <a:latin typeface="Arial" panose="020B0604020202020204" pitchFamily="34" charset="0"/>
                <a:cs typeface="Arial" panose="020B0604020202020204" pitchFamily="34" charset="0"/>
              </a:rPr>
              <a:t>It is always part of human interactions.</a:t>
            </a:r>
            <a:endParaRPr lang="cs-CZ" sz="400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92126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9741577" cy="778381"/>
          </a:xfrm>
        </p:spPr>
        <p:txBody>
          <a:bodyPr/>
          <a:lstStyle/>
          <a:p>
            <a:r>
              <a:rPr lang="en-US" b="1">
                <a:latin typeface="Arial" panose="020B0604020202020204" pitchFamily="34" charset="0"/>
                <a:cs typeface="Arial" panose="020B0604020202020204" pitchFamily="34" charset="0"/>
              </a:rPr>
              <a:t>Forms of resistance</a:t>
            </a:r>
          </a:p>
        </p:txBody>
      </p:sp>
      <p:sp>
        <p:nvSpPr>
          <p:cNvPr id="6" name="Rectangle 5"/>
          <p:cNvSpPr/>
          <p:nvPr/>
        </p:nvSpPr>
        <p:spPr>
          <a:xfrm>
            <a:off x="1046921" y="2068759"/>
            <a:ext cx="4800169" cy="3485137"/>
          </a:xfrm>
          <a:prstGeom prst="rect">
            <a:avLst/>
          </a:prstGeom>
          <a:gradFill>
            <a:gsLst>
              <a:gs pos="0">
                <a:srgbClr val="AED7BD"/>
              </a:gs>
              <a:gs pos="100000">
                <a:srgbClr val="5792CE"/>
              </a:gs>
            </a:gsLst>
            <a:lin ang="7200000" scaled="0"/>
          </a:gradFill>
          <a:ln>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ctr" anchorCtr="0" forceAA="0" compatLnSpc="1">
            <a:prstTxWarp prst="textNoShape">
              <a:avLst/>
            </a:prstTxWarp>
            <a:noAutofit/>
          </a:bodyPr>
          <a:lstStyle/>
          <a:p>
            <a:r>
              <a:rPr lang="en-US" sz="3600" b="1">
                <a:solidFill>
                  <a:srgbClr val="964091"/>
                </a:solidFill>
                <a:latin typeface="Arial" panose="020B0604020202020204" pitchFamily="34" charset="0"/>
                <a:ea typeface="Open Sans Semibold" charset="0"/>
                <a:cs typeface="Arial" panose="020B0604020202020204" pitchFamily="34" charset="0"/>
              </a:rPr>
              <a:t>Active</a:t>
            </a:r>
          </a:p>
          <a:p>
            <a:endParaRPr lang="en-US" sz="1200" b="1">
              <a:solidFill>
                <a:schemeClr val="bg1"/>
              </a:solidFill>
              <a:latin typeface="Arial" panose="020B0604020202020204" pitchFamily="34" charset="0"/>
              <a:ea typeface="Open Sans Semibold" charset="0"/>
              <a:cs typeface="Arial" panose="020B0604020202020204" pitchFamily="34" charset="0"/>
            </a:endParaRPr>
          </a:p>
          <a:p>
            <a:endParaRPr lang="en-US" sz="1200" b="1">
              <a:solidFill>
                <a:schemeClr val="bg1"/>
              </a:solidFill>
              <a:latin typeface="Arial" panose="020B0604020202020204" pitchFamily="34" charset="0"/>
              <a:ea typeface="Open Sans Semibold" charset="0"/>
              <a:cs typeface="Arial" panose="020B0604020202020204" pitchFamily="34" charset="0"/>
            </a:endParaRPr>
          </a:p>
          <a:p>
            <a:r>
              <a:rPr lang="en-GB">
                <a:solidFill>
                  <a:schemeClr val="bg1"/>
                </a:solidFill>
              </a:rPr>
              <a:t>Active or explicit resistance such as hostility, sexist humour, devaluation and disparaging comments</a:t>
            </a:r>
            <a:endParaRPr lang="cs-CZ">
              <a:solidFill>
                <a:schemeClr val="bg1"/>
              </a:solidFill>
            </a:endParaRPr>
          </a:p>
        </p:txBody>
      </p:sp>
      <p:sp>
        <p:nvSpPr>
          <p:cNvPr id="3" name="Espace réservé du numéro de diapositive 2">
            <a:extLst>
              <a:ext uri="{FF2B5EF4-FFF2-40B4-BE49-F238E27FC236}">
                <a16:creationId xmlns:a16="http://schemas.microsoft.com/office/drawing/2014/main" id="{A481CB51-2C20-EB45-AEC8-013AE486BC75}"/>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panose="020B0604020202020204" pitchFamily="34" charset="0"/>
                <a:cs typeface="Arial" panose="020B0604020202020204" pitchFamily="34" charset="0"/>
              </a:rPr>
              <a:pPr/>
              <a:t>8</a:t>
            </a:fld>
            <a:endParaRPr lang="fr-FR">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D6EF3661-FB54-3C4F-B414-1FB2D5249103}"/>
              </a:ext>
            </a:extLst>
          </p:cNvPr>
          <p:cNvSpPr/>
          <p:nvPr/>
        </p:nvSpPr>
        <p:spPr>
          <a:xfrm>
            <a:off x="6344912" y="2068758"/>
            <a:ext cx="4800170" cy="3485137"/>
          </a:xfrm>
          <a:prstGeom prst="rect">
            <a:avLst/>
          </a:prstGeom>
          <a:gradFill>
            <a:gsLst>
              <a:gs pos="0">
                <a:srgbClr val="AED7BD"/>
              </a:gs>
              <a:gs pos="100000">
                <a:srgbClr val="5792CE"/>
              </a:gs>
            </a:gsLst>
            <a:lin ang="7200000" scaled="0"/>
          </a:gradFill>
          <a:ln>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r>
              <a:rPr lang="en-US" sz="3600" b="1">
                <a:solidFill>
                  <a:srgbClr val="964091"/>
                </a:solidFill>
                <a:latin typeface="Arial" panose="020B0604020202020204" pitchFamily="34" charset="0"/>
                <a:ea typeface="Open Sans Semibold" charset="0"/>
                <a:cs typeface="Arial" panose="020B0604020202020204" pitchFamily="34" charset="0"/>
              </a:rPr>
              <a:t>Passive</a:t>
            </a:r>
            <a:endParaRPr lang="cs-CZ" sz="3600" b="1">
              <a:solidFill>
                <a:srgbClr val="964091"/>
              </a:solidFill>
              <a:latin typeface="Arial" panose="020B0604020202020204" pitchFamily="34" charset="0"/>
              <a:ea typeface="Open Sans Semibold" charset="0"/>
              <a:cs typeface="Arial" panose="020B0604020202020204" pitchFamily="34" charset="0"/>
            </a:endParaRPr>
          </a:p>
          <a:p>
            <a:endParaRPr lang="cs-CZ" sz="1200" b="1">
              <a:solidFill>
                <a:srgbClr val="964091"/>
              </a:solidFill>
              <a:latin typeface="Arial" panose="020B0604020202020204" pitchFamily="34" charset="0"/>
              <a:ea typeface="Open Sans Semibold" charset="0"/>
              <a:cs typeface="Arial" panose="020B0604020202020204" pitchFamily="34" charset="0"/>
            </a:endParaRPr>
          </a:p>
          <a:p>
            <a:endParaRPr lang="en-US" sz="1200" b="1">
              <a:solidFill>
                <a:srgbClr val="964091"/>
              </a:solidFill>
              <a:latin typeface="Arial" panose="020B0604020202020204" pitchFamily="34" charset="0"/>
              <a:ea typeface="Open Sans Semibold" charset="0"/>
              <a:cs typeface="Arial" panose="020B0604020202020204" pitchFamily="34" charset="0"/>
            </a:endParaRPr>
          </a:p>
          <a:p>
            <a:endParaRPr lang="en-US" sz="1200" b="1">
              <a:solidFill>
                <a:schemeClr val="bg1"/>
              </a:solidFill>
              <a:latin typeface="Arial" panose="020B0604020202020204" pitchFamily="34" charset="0"/>
              <a:ea typeface="Open Sans Semibold" charset="0"/>
              <a:cs typeface="Arial" panose="020B0604020202020204" pitchFamily="34" charset="0"/>
            </a:endParaRPr>
          </a:p>
          <a:p>
            <a:r>
              <a:rPr lang="en-GB">
                <a:solidFill>
                  <a:schemeClr val="bg1"/>
                </a:solidFill>
              </a:rPr>
              <a:t>Passive or implicit resistance such as disengagement, working to rule, refusing to take initiative or make decisions, inertia, uncomfortable social atmosphere</a:t>
            </a:r>
          </a:p>
        </p:txBody>
      </p:sp>
    </p:spTree>
    <p:extLst>
      <p:ext uri="{BB962C8B-B14F-4D97-AF65-F5344CB8AC3E}">
        <p14:creationId xmlns:p14="http://schemas.microsoft.com/office/powerpoint/2010/main" val="4084473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9741577" cy="778381"/>
          </a:xfrm>
        </p:spPr>
        <p:txBody>
          <a:bodyPr/>
          <a:lstStyle/>
          <a:p>
            <a:r>
              <a:rPr lang="en-US" b="1">
                <a:latin typeface="Arial" panose="020B0604020202020204" pitchFamily="34" charset="0"/>
                <a:cs typeface="Arial" panose="020B0604020202020204" pitchFamily="34" charset="0"/>
              </a:rPr>
              <a:t>Who</a:t>
            </a:r>
          </a:p>
        </p:txBody>
      </p:sp>
      <p:sp>
        <p:nvSpPr>
          <p:cNvPr id="6" name="Rectangle 5"/>
          <p:cNvSpPr/>
          <p:nvPr/>
        </p:nvSpPr>
        <p:spPr>
          <a:xfrm>
            <a:off x="660424" y="2059332"/>
            <a:ext cx="3487371" cy="3485137"/>
          </a:xfrm>
          <a:prstGeom prst="rect">
            <a:avLst/>
          </a:prstGeom>
          <a:gradFill>
            <a:gsLst>
              <a:gs pos="0">
                <a:srgbClr val="AED7BD"/>
              </a:gs>
              <a:gs pos="100000">
                <a:srgbClr val="5792CE"/>
              </a:gs>
            </a:gsLst>
            <a:lin ang="7200000" scaled="0"/>
          </a:gradFill>
          <a:ln>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t" anchorCtr="0" forceAA="0" compatLnSpc="1">
            <a:prstTxWarp prst="textNoShape">
              <a:avLst/>
            </a:prstTxWarp>
            <a:noAutofit/>
          </a:bodyPr>
          <a:lstStyle/>
          <a:p>
            <a:pPr>
              <a:spcBef>
                <a:spcPts val="1800"/>
              </a:spcBef>
            </a:pPr>
            <a:r>
              <a:rPr lang="en-GB" sz="3600" b="1">
                <a:solidFill>
                  <a:srgbClr val="964091"/>
                </a:solidFill>
              </a:rPr>
              <a:t>Individual</a:t>
            </a:r>
            <a:r>
              <a:rPr lang="en-GB" sz="4800" b="1">
                <a:solidFill>
                  <a:srgbClr val="964091"/>
                </a:solidFill>
              </a:rPr>
              <a:t> </a:t>
            </a:r>
            <a:r>
              <a:rPr lang="en-GB" sz="2000">
                <a:solidFill>
                  <a:schemeClr val="bg1"/>
                </a:solidFill>
              </a:rPr>
              <a:t>Single person</a:t>
            </a:r>
          </a:p>
        </p:txBody>
      </p:sp>
      <p:sp>
        <p:nvSpPr>
          <p:cNvPr id="3" name="Espace réservé du numéro de diapositive 2">
            <a:extLst>
              <a:ext uri="{FF2B5EF4-FFF2-40B4-BE49-F238E27FC236}">
                <a16:creationId xmlns:a16="http://schemas.microsoft.com/office/drawing/2014/main" id="{A481CB51-2C20-EB45-AEC8-013AE486BC75}"/>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panose="020B0604020202020204" pitchFamily="34" charset="0"/>
                <a:cs typeface="Arial" panose="020B0604020202020204" pitchFamily="34" charset="0"/>
              </a:rPr>
              <a:pPr/>
              <a:t>9</a:t>
            </a:fld>
            <a:endParaRPr lang="fr-FR">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D6EF3661-FB54-3C4F-B414-1FB2D5249103}"/>
              </a:ext>
            </a:extLst>
          </p:cNvPr>
          <p:cNvSpPr/>
          <p:nvPr/>
        </p:nvSpPr>
        <p:spPr>
          <a:xfrm>
            <a:off x="8218247" y="2068758"/>
            <a:ext cx="3320162" cy="3485137"/>
          </a:xfrm>
          <a:prstGeom prst="rect">
            <a:avLst/>
          </a:prstGeom>
          <a:gradFill>
            <a:gsLst>
              <a:gs pos="0">
                <a:srgbClr val="AED7BD"/>
              </a:gs>
              <a:gs pos="100000">
                <a:srgbClr val="5792CE"/>
              </a:gs>
            </a:gsLst>
            <a:lin ang="7200000" scaled="0"/>
          </a:gradFill>
          <a:ln>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t" anchorCtr="0" forceAA="0" compatLnSpc="1">
            <a:prstTxWarp prst="textNoShape">
              <a:avLst/>
            </a:prstTxWarp>
            <a:noAutofit/>
          </a:bodyPr>
          <a:lstStyle/>
          <a:p>
            <a:r>
              <a:rPr lang="en-US" sz="3600" b="1">
                <a:solidFill>
                  <a:srgbClr val="964091"/>
                </a:solidFill>
                <a:latin typeface="Arial" panose="020B0604020202020204" pitchFamily="34" charset="0"/>
                <a:ea typeface="Open Sans Semibold" charset="0"/>
                <a:cs typeface="Arial" panose="020B0604020202020204" pitchFamily="34" charset="0"/>
              </a:rPr>
              <a:t>Institutional</a:t>
            </a:r>
          </a:p>
          <a:p>
            <a:endParaRPr lang="en-US" sz="1200" b="1">
              <a:solidFill>
                <a:schemeClr val="bg1"/>
              </a:solidFill>
              <a:latin typeface="Arial" panose="020B0604020202020204" pitchFamily="34" charset="0"/>
              <a:ea typeface="Open Sans Semibold" charset="0"/>
              <a:cs typeface="Arial" panose="020B0604020202020204" pitchFamily="34" charset="0"/>
            </a:endParaRPr>
          </a:p>
          <a:p>
            <a:r>
              <a:rPr lang="en-GB" sz="2000">
                <a:solidFill>
                  <a:schemeClr val="bg1"/>
                </a:solidFill>
              </a:rPr>
              <a:t>More difficult to handle, product of institutional culture or an institution’s legal or administrative procedures</a:t>
            </a:r>
          </a:p>
        </p:txBody>
      </p:sp>
      <p:sp>
        <p:nvSpPr>
          <p:cNvPr id="4" name="Rectangle 8">
            <a:extLst>
              <a:ext uri="{FF2B5EF4-FFF2-40B4-BE49-F238E27FC236}">
                <a16:creationId xmlns:a16="http://schemas.microsoft.com/office/drawing/2014/main" id="{77465DCB-C75D-03C4-9865-0B3B60F56685}"/>
              </a:ext>
            </a:extLst>
          </p:cNvPr>
          <p:cNvSpPr/>
          <p:nvPr/>
        </p:nvSpPr>
        <p:spPr>
          <a:xfrm>
            <a:off x="4522940" y="2068759"/>
            <a:ext cx="3320162" cy="3485137"/>
          </a:xfrm>
          <a:prstGeom prst="rect">
            <a:avLst/>
          </a:prstGeom>
          <a:gradFill>
            <a:gsLst>
              <a:gs pos="0">
                <a:srgbClr val="AED7BD"/>
              </a:gs>
              <a:gs pos="100000">
                <a:srgbClr val="5792CE"/>
              </a:gs>
            </a:gsLst>
            <a:lin ang="7200000" scaled="0"/>
          </a:gradFill>
          <a:ln>
            <a:noFill/>
          </a:ln>
          <a:effectLst>
            <a:outerShdw blurRad="127000" dist="63500" dir="90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t" anchorCtr="0" forceAA="0" compatLnSpc="1">
            <a:prstTxWarp prst="textNoShape">
              <a:avLst/>
            </a:prstTxWarp>
            <a:noAutofit/>
          </a:bodyPr>
          <a:lstStyle/>
          <a:p>
            <a:r>
              <a:rPr lang="en-US" sz="3600" b="1">
                <a:solidFill>
                  <a:srgbClr val="964091"/>
                </a:solidFill>
                <a:latin typeface="Arial" panose="020B0604020202020204" pitchFamily="34" charset="0"/>
                <a:ea typeface="Open Sans Semibold" charset="0"/>
                <a:cs typeface="Arial" panose="020B0604020202020204" pitchFamily="34" charset="0"/>
              </a:rPr>
              <a:t>Group</a:t>
            </a:r>
          </a:p>
          <a:p>
            <a:endParaRPr lang="en-US" sz="1200" b="1">
              <a:solidFill>
                <a:schemeClr val="bg1"/>
              </a:solidFill>
              <a:latin typeface="Arial" panose="020B0604020202020204" pitchFamily="34" charset="0"/>
              <a:ea typeface="Open Sans Semibold" charset="0"/>
              <a:cs typeface="Arial" panose="020B0604020202020204" pitchFamily="34" charset="0"/>
            </a:endParaRPr>
          </a:p>
          <a:p>
            <a:r>
              <a:rPr lang="en-GB" sz="2000">
                <a:solidFill>
                  <a:schemeClr val="bg1"/>
                </a:solidFill>
              </a:rPr>
              <a:t>Collective of individuals</a:t>
            </a:r>
          </a:p>
        </p:txBody>
      </p:sp>
      <p:sp>
        <p:nvSpPr>
          <p:cNvPr id="7" name="TextovéPole 6">
            <a:extLst>
              <a:ext uri="{FF2B5EF4-FFF2-40B4-BE49-F238E27FC236}">
                <a16:creationId xmlns:a16="http://schemas.microsoft.com/office/drawing/2014/main" id="{FAFDAB14-C2AA-205D-7A55-DEADC09794D7}"/>
              </a:ext>
            </a:extLst>
          </p:cNvPr>
          <p:cNvSpPr txBox="1"/>
          <p:nvPr/>
        </p:nvSpPr>
        <p:spPr>
          <a:xfrm>
            <a:off x="4560250" y="5728068"/>
            <a:ext cx="7187938" cy="369332"/>
          </a:xfrm>
          <a:prstGeom prst="rect">
            <a:avLst/>
          </a:prstGeom>
          <a:noFill/>
        </p:spPr>
        <p:txBody>
          <a:bodyPr wrap="square">
            <a:spAutoFit/>
          </a:bodyPr>
          <a:lstStyle/>
          <a:p>
            <a:pPr marL="0" indent="0" algn="r">
              <a:buNone/>
            </a:pPr>
            <a:r>
              <a:rPr lang="en-GB" sz="1800">
                <a:solidFill>
                  <a:srgbClr val="964091"/>
                </a:solidFill>
              </a:rPr>
              <a:t>Source: </a:t>
            </a:r>
            <a:r>
              <a:rPr lang="en-GB" sz="1800" b="1">
                <a:solidFill>
                  <a:srgbClr val="964091"/>
                </a:solidFill>
                <a:hlinkClick r:id="rId2">
                  <a:extLst>
                    <a:ext uri="{A12FA001-AC4F-418D-AE19-62706E023703}">
                      <ahyp:hlinkClr xmlns:ahyp="http://schemas.microsoft.com/office/drawing/2018/hyperlinkcolor" val="tx"/>
                    </a:ext>
                  </a:extLst>
                </a:hlinkClick>
              </a:rPr>
              <a:t>SUPERA Toolkit </a:t>
            </a:r>
            <a:r>
              <a:rPr lang="en-GB" sz="1800">
                <a:solidFill>
                  <a:srgbClr val="964091"/>
                </a:solidFill>
              </a:rPr>
              <a:t>by Lucy Fergusson and </a:t>
            </a:r>
            <a:r>
              <a:rPr lang="en-GB" sz="1800" err="1">
                <a:solidFill>
                  <a:srgbClr val="964091"/>
                </a:solidFill>
              </a:rPr>
              <a:t>Lut</a:t>
            </a:r>
            <a:r>
              <a:rPr lang="en-GB" sz="1800">
                <a:solidFill>
                  <a:srgbClr val="964091"/>
                </a:solidFill>
              </a:rPr>
              <a:t> </a:t>
            </a:r>
            <a:r>
              <a:rPr lang="en-GB" sz="1800" err="1">
                <a:solidFill>
                  <a:srgbClr val="964091"/>
                </a:solidFill>
              </a:rPr>
              <a:t>Mergaert</a:t>
            </a:r>
            <a:r>
              <a:rPr lang="en-GB" sz="1800">
                <a:solidFill>
                  <a:srgbClr val="964091"/>
                </a:solidFill>
              </a:rPr>
              <a:t> </a:t>
            </a:r>
            <a:endParaRPr lang="en-GB">
              <a:solidFill>
                <a:srgbClr val="964091"/>
              </a:solidFill>
            </a:endParaRPr>
          </a:p>
        </p:txBody>
      </p:sp>
    </p:spTree>
    <p:extLst>
      <p:ext uri="{BB962C8B-B14F-4D97-AF65-F5344CB8AC3E}">
        <p14:creationId xmlns:p14="http://schemas.microsoft.com/office/powerpoint/2010/main" val="675049001"/>
      </p:ext>
    </p:extLst>
  </p:cSld>
  <p:clrMapOvr>
    <a:masterClrMapping/>
  </p:clrMapOvr>
</p:sld>
</file>

<file path=ppt/theme/theme1.xml><?xml version="1.0" encoding="utf-8"?>
<a:theme xmlns:a="http://schemas.openxmlformats.org/drawingml/2006/main" name="Mini Powerpoint Template">
  <a:themeElements>
    <a:clrScheme name="Kula Color 1">
      <a:dk1>
        <a:srgbClr val="000000"/>
      </a:dk1>
      <a:lt1>
        <a:srgbClr val="FFFFFF"/>
      </a:lt1>
      <a:dk2>
        <a:srgbClr val="000000"/>
      </a:dk2>
      <a:lt2>
        <a:srgbClr val="FEFCFF"/>
      </a:lt2>
      <a:accent1>
        <a:srgbClr val="1D46F3"/>
      </a:accent1>
      <a:accent2>
        <a:srgbClr val="FE5757"/>
      </a:accent2>
      <a:accent3>
        <a:srgbClr val="FE0061"/>
      </a:accent3>
      <a:accent4>
        <a:srgbClr val="A905B7"/>
      </a:accent4>
      <a:accent5>
        <a:srgbClr val="7030BD"/>
      </a:accent5>
      <a:accent6>
        <a:srgbClr val="3C4EBC"/>
      </a:accent6>
      <a:hlink>
        <a:srgbClr val="5352F5"/>
      </a:hlink>
      <a:folHlink>
        <a:srgbClr val="BFBFBF"/>
      </a:folHlink>
    </a:clrScheme>
    <a:fontScheme name="Montserrat_OpenSans">
      <a:majorFont>
        <a:latin typeface="Montserrat-Bold"/>
        <a:ea typeface=""/>
        <a:cs typeface=""/>
      </a:majorFont>
      <a:minorFont>
        <a:latin typeface="Open Sans"/>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B&amp;D-Powerpoint Template_16x9" id="{D6003E70-2833-4847-828A-A182BBF6C8FF}" vid="{85D7DE89-D8E2-D743-952C-ED1FA0F184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40AFA98DC638E46A4A12785B6B16307" ma:contentTypeVersion="17" ma:contentTypeDescription="Create a new document." ma:contentTypeScope="" ma:versionID="1b762fcf53212d5a24c6d5ff0a950c71">
  <xsd:schema xmlns:xsd="http://www.w3.org/2001/XMLSchema" xmlns:xs="http://www.w3.org/2001/XMLSchema" xmlns:p="http://schemas.microsoft.com/office/2006/metadata/properties" xmlns:ns2="a6d887a2-cb76-48ca-8e7a-36f01d0891c6" xmlns:ns3="4d0a3ad0-32ee-4607-9ba4-0de2981250ca" targetNamespace="http://schemas.microsoft.com/office/2006/metadata/properties" ma:root="true" ma:fieldsID="c1b13e63fa03850d0d16d45c98e229cd" ns2:_="" ns3:_="">
    <xsd:import namespace="a6d887a2-cb76-48ca-8e7a-36f01d0891c6"/>
    <xsd:import namespace="4d0a3ad0-32ee-4607-9ba4-0de2981250c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d887a2-cb76-48ca-8e7a-36f01d0891c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9748fa32-2c86-4eb4-8a30-862adc17a02b"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d0a3ad0-32ee-4607-9ba4-0de2981250c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28d299f4-1507-4e37-86bb-8a4815515d1d}" ma:internalName="TaxCatchAll" ma:showField="CatchAllData" ma:web="4d0a3ad0-32ee-4607-9ba4-0de2981250c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6d887a2-cb76-48ca-8e7a-36f01d0891c6">
      <Terms xmlns="http://schemas.microsoft.com/office/infopath/2007/PartnerControls"/>
    </lcf76f155ced4ddcb4097134ff3c332f>
    <TaxCatchAll xmlns="4d0a3ad0-32ee-4607-9ba4-0de2981250ca" xsi:nil="true"/>
  </documentManagement>
</p:properties>
</file>

<file path=customXml/itemProps1.xml><?xml version="1.0" encoding="utf-8"?>
<ds:datastoreItem xmlns:ds="http://schemas.openxmlformats.org/officeDocument/2006/customXml" ds:itemID="{6C073BCC-8C59-4DAF-955D-95509CA8483C}">
  <ds:schemaRefs>
    <ds:schemaRef ds:uri="http://schemas.microsoft.com/sharepoint/v3/contenttype/forms"/>
  </ds:schemaRefs>
</ds:datastoreItem>
</file>

<file path=customXml/itemProps2.xml><?xml version="1.0" encoding="utf-8"?>
<ds:datastoreItem xmlns:ds="http://schemas.openxmlformats.org/officeDocument/2006/customXml" ds:itemID="{4E26F257-EB1D-4600-8D06-ED537FB4138D}">
  <ds:schemaRefs>
    <ds:schemaRef ds:uri="4d0a3ad0-32ee-4607-9ba4-0de2981250ca"/>
    <ds:schemaRef ds:uri="a6d887a2-cb76-48ca-8e7a-36f01d0891c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56C5A1F-DEF5-4E70-984F-B2E45D81E087}">
  <ds:schemaRefs>
    <ds:schemaRef ds:uri="4d0a3ad0-32ee-4607-9ba4-0de2981250ca"/>
    <ds:schemaRef ds:uri="a6d887a2-cb76-48ca-8e7a-36f01d0891c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28</Slides>
  <Notes>1</Notes>
  <HiddenSlides>0</HiddenSlide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Mini Powerpoint Template</vt:lpstr>
      <vt:lpstr>PowerPoint Presentation</vt:lpstr>
      <vt:lpstr>Objectives</vt:lpstr>
      <vt:lpstr>Rules of engagement</vt:lpstr>
      <vt:lpstr>What was the best piece of advice you ever received in relation to promoting gender equality?</vt:lpstr>
      <vt:lpstr>What is resistance?</vt:lpstr>
      <vt:lpstr>Why?</vt:lpstr>
      <vt:lpstr>PowerPoint Presentation</vt:lpstr>
      <vt:lpstr>Forms of resistance</vt:lpstr>
      <vt:lpstr>Who</vt:lpstr>
      <vt:lpstr>PowerPoint Presentation</vt:lpstr>
      <vt:lpstr>World café</vt:lpstr>
      <vt:lpstr>Summary</vt:lpstr>
      <vt:lpstr>SELF-CARE IN DEALING WITH RESISTANCE</vt:lpstr>
      <vt:lpstr>Group discussion</vt:lpstr>
      <vt:lpstr>Three basic human needs</vt:lpstr>
      <vt:lpstr>Personal and team self-care</vt:lpstr>
      <vt:lpstr>SUPERA APR strategy</vt:lpstr>
      <vt:lpstr>Always remember</vt:lpstr>
      <vt:lpstr>Overcoming resistance</vt:lpstr>
      <vt:lpstr>ACTION PLANNING</vt:lpstr>
      <vt:lpstr>Key takeaways for the future</vt:lpstr>
      <vt:lpstr>OUTGRO  Group reflection and feedback</vt:lpstr>
      <vt:lpstr>How was this training for you?</vt:lpstr>
      <vt:lpstr>Resources I.</vt:lpstr>
      <vt:lpstr>Resources II.</vt:lpstr>
      <vt:lpstr>We are social slides.</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ShapeShift</dc:creator>
  <cp:keywords/>
  <dc:description/>
  <cp:revision>1</cp:revision>
  <dcterms:created xsi:type="dcterms:W3CDTF">2017-07-25T02:03:18Z</dcterms:created>
  <dcterms:modified xsi:type="dcterms:W3CDTF">2026-06-29T08:21:46Z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0x010100840AFA98DC638E46A4A12785B6B16307</vt:lpwstr>
  </property>
  <property fmtid="{D5CDD505-2E9C-101B-9397-08002B2CF9AE}" pid="3" name="MediaServiceImageTags">
    <vt:lpwstr/>
  </property>
</Properties>
</file>