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modernComment_175_71430D78.xml" ContentType="application/vnd.ms-powerpoint.comment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5" r:id="rId4"/>
  </p:sldMasterIdLst>
  <p:notesMasterIdLst>
    <p:notesMasterId r:id="rId32"/>
  </p:notesMasterIdLst>
  <p:handoutMasterIdLst>
    <p:handoutMasterId r:id="rId33"/>
  </p:handoutMasterIdLst>
  <p:sldIdLst>
    <p:sldId id="373" r:id="rId5"/>
    <p:sldId id="712" r:id="rId6"/>
    <p:sldId id="377" r:id="rId7"/>
    <p:sldId id="713" r:id="rId8"/>
    <p:sldId id="387" r:id="rId9"/>
    <p:sldId id="768" r:id="rId10"/>
    <p:sldId id="769" r:id="rId11"/>
    <p:sldId id="770" r:id="rId12"/>
    <p:sldId id="771" r:id="rId13"/>
    <p:sldId id="772" r:id="rId14"/>
    <p:sldId id="297" r:id="rId15"/>
    <p:sldId id="298" r:id="rId16"/>
    <p:sldId id="299" r:id="rId17"/>
    <p:sldId id="301" r:id="rId18"/>
    <p:sldId id="300" r:id="rId19"/>
    <p:sldId id="773" r:id="rId20"/>
    <p:sldId id="762" r:id="rId21"/>
    <p:sldId id="763" r:id="rId22"/>
    <p:sldId id="764" r:id="rId23"/>
    <p:sldId id="761" r:id="rId24"/>
    <p:sldId id="652" r:id="rId25"/>
    <p:sldId id="765" r:id="rId26"/>
    <p:sldId id="766" r:id="rId27"/>
    <p:sldId id="310" r:id="rId28"/>
    <p:sldId id="767" r:id="rId29"/>
    <p:sldId id="642" r:id="rId30"/>
    <p:sldId id="643" r:id="rId31"/>
  </p:sldIdLst>
  <p:sldSz cx="12192000" cy="6858000"/>
  <p:notesSz cx="6858000" cy="9144000"/>
  <p:defaultTextStyle>
    <a:defPPr>
      <a:defRPr lang="en-US"/>
    </a:defPPr>
    <a:lvl1pPr marL="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6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2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11FBB5F-A279-E1BC-A639-3829B0244F7C}" name="Vasia   Madesi" initials="VM" userId="S::vasia.madesi_yellowwindow.com#ext#@europeansf.onmicrosoft.com::16d47c5c-4b5a-452a-bc8a-bb2a63f077b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2235"/>
    <a:srgbClr val="964091"/>
    <a:srgbClr val="AED7BD"/>
    <a:srgbClr val="000000"/>
    <a:srgbClr val="87C39C"/>
    <a:srgbClr val="FFFFFF"/>
    <a:srgbClr val="5792CE"/>
    <a:srgbClr val="80AD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CD4006-BD20-8F48-213A-E8F23BAEB15B}" v="224" dt="2026-05-19T14:40:48.515"/>
    <p1510:client id="{57B7F786-7DC9-A806-3437-F7FAEDDF7C89}" v="873" dt="2026-05-19T21:31:31.5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sia   Madesi" userId="S::vasia.madesi_yellowwindow.com#ext#@europeansf.onmicrosoft.com::16d47c5c-4b5a-452a-bc8a-bb2a63f077b9" providerId="AD" clId="Web-{55CD4006-BD20-8F48-213A-E8F23BAEB15B}"/>
    <pc:docChg chg="mod addSld delSld modSld">
      <pc:chgData name="Vasia   Madesi" userId="S::vasia.madesi_yellowwindow.com#ext#@europeansf.onmicrosoft.com::16d47c5c-4b5a-452a-bc8a-bb2a63f077b9" providerId="AD" clId="Web-{55CD4006-BD20-8F48-213A-E8F23BAEB15B}" dt="2026-05-19T14:40:48.515" v="203"/>
      <pc:docMkLst>
        <pc:docMk/>
      </pc:docMkLst>
      <pc:sldChg chg="add del">
        <pc:chgData name="Vasia   Madesi" userId="S::vasia.madesi_yellowwindow.com#ext#@europeansf.onmicrosoft.com::16d47c5c-4b5a-452a-bc8a-bb2a63f077b9" providerId="AD" clId="Web-{55CD4006-BD20-8F48-213A-E8F23BAEB15B}" dt="2026-05-19T14:16:51.101" v="54"/>
        <pc:sldMkLst>
          <pc:docMk/>
          <pc:sldMk cId="0" sldId="259"/>
        </pc:sldMkLst>
      </pc:sldChg>
      <pc:sldChg chg="addSp delSp modSp add del mod modClrScheme chgLayout">
        <pc:chgData name="Vasia   Madesi" userId="S::vasia.madesi_yellowwindow.com#ext#@europeansf.onmicrosoft.com::16d47c5c-4b5a-452a-bc8a-bb2a63f077b9" providerId="AD" clId="Web-{55CD4006-BD20-8F48-213A-E8F23BAEB15B}" dt="2026-05-19T14:21:16.502" v="141"/>
        <pc:sldMkLst>
          <pc:docMk/>
          <pc:sldMk cId="0" sldId="272"/>
        </pc:sldMkLst>
        <pc:spChg chg="add mod ord">
          <ac:chgData name="Vasia   Madesi" userId="S::vasia.madesi_yellowwindow.com#ext#@europeansf.onmicrosoft.com::16d47c5c-4b5a-452a-bc8a-bb2a63f077b9" providerId="AD" clId="Web-{55CD4006-BD20-8F48-213A-E8F23BAEB15B}" dt="2026-05-19T14:20:43.251" v="126"/>
          <ac:spMkLst>
            <pc:docMk/>
            <pc:sldMk cId="0" sldId="272"/>
            <ac:spMk id="6" creationId="{D8EC9323-DC91-B4B7-27DE-27AF1BA7A856}"/>
          </ac:spMkLst>
        </pc:spChg>
        <pc:grpChg chg="del">
          <ac:chgData name="Vasia   Madesi" userId="S::vasia.madesi_yellowwindow.com#ext#@europeansf.onmicrosoft.com::16d47c5c-4b5a-452a-bc8a-bb2a63f077b9" providerId="AD" clId="Web-{55CD4006-BD20-8F48-213A-E8F23BAEB15B}" dt="2026-05-19T14:20:37.203" v="125"/>
          <ac:grpSpMkLst>
            <pc:docMk/>
            <pc:sldMk cId="0" sldId="272"/>
            <ac:grpSpMk id="2" creationId="{00000000-0000-0000-0000-000000000000}"/>
          </ac:grpSpMkLst>
        </pc:grpChg>
      </pc:sldChg>
      <pc:sldChg chg="addSp delSp modSp add del mod modClrScheme chgLayout">
        <pc:chgData name="Vasia   Madesi" userId="S::vasia.madesi_yellowwindow.com#ext#@europeansf.onmicrosoft.com::16d47c5c-4b5a-452a-bc8a-bb2a63f077b9" providerId="AD" clId="Web-{55CD4006-BD20-8F48-213A-E8F23BAEB15B}" dt="2026-05-19T14:16:49.851" v="53"/>
        <pc:sldMkLst>
          <pc:docMk/>
          <pc:sldMk cId="2526664424" sldId="278"/>
        </pc:sldMkLst>
        <pc:spChg chg="add mod ord">
          <ac:chgData name="Vasia   Madesi" userId="S::vasia.madesi_yellowwindow.com#ext#@europeansf.onmicrosoft.com::16d47c5c-4b5a-452a-bc8a-bb2a63f077b9" providerId="AD" clId="Web-{55CD4006-BD20-8F48-213A-E8F23BAEB15B}" dt="2026-05-19T14:13:04.165" v="30" actId="20577"/>
          <ac:spMkLst>
            <pc:docMk/>
            <pc:sldMk cId="2526664424" sldId="278"/>
            <ac:spMk id="9" creationId="{F67A0985-A346-1C33-17EB-B0E8B349646E}"/>
          </ac:spMkLst>
        </pc:spChg>
        <pc:spChg chg="del mod">
          <ac:chgData name="Vasia   Madesi" userId="S::vasia.madesi_yellowwindow.com#ext#@europeansf.onmicrosoft.com::16d47c5c-4b5a-452a-bc8a-bb2a63f077b9" providerId="AD" clId="Web-{55CD4006-BD20-8F48-213A-E8F23BAEB15B}" dt="2026-05-19T14:13:01.758" v="29"/>
          <ac:spMkLst>
            <pc:docMk/>
            <pc:sldMk cId="2526664424" sldId="278"/>
            <ac:spMk id="10" creationId="{00000000-0000-0000-0000-000000000000}"/>
          </ac:spMkLst>
        </pc:spChg>
      </pc:sldChg>
      <pc:sldChg chg="addSp delSp modSp add del mod modClrScheme chgLayout">
        <pc:chgData name="Vasia   Madesi" userId="S::vasia.madesi_yellowwindow.com#ext#@europeansf.onmicrosoft.com::16d47c5c-4b5a-452a-bc8a-bb2a63f077b9" providerId="AD" clId="Web-{55CD4006-BD20-8F48-213A-E8F23BAEB15B}" dt="2026-05-19T14:17:28.056" v="59"/>
        <pc:sldMkLst>
          <pc:docMk/>
          <pc:sldMk cId="1397747603" sldId="294"/>
        </pc:sldMkLst>
        <pc:spChg chg="add mod ord">
          <ac:chgData name="Vasia   Madesi" userId="S::vasia.madesi_yellowwindow.com#ext#@europeansf.onmicrosoft.com::16d47c5c-4b5a-452a-bc8a-bb2a63f077b9" providerId="AD" clId="Web-{55CD4006-BD20-8F48-213A-E8F23BAEB15B}" dt="2026-05-19T14:16:55.570" v="55"/>
          <ac:spMkLst>
            <pc:docMk/>
            <pc:sldMk cId="1397747603" sldId="294"/>
            <ac:spMk id="9" creationId="{6A0E409B-7CBE-3734-A407-933C19DC7C7C}"/>
          </ac:spMkLst>
        </pc:spChg>
        <pc:spChg chg="add del mod ord">
          <ac:chgData name="Vasia   Madesi" userId="S::vasia.madesi_yellowwindow.com#ext#@europeansf.onmicrosoft.com::16d47c5c-4b5a-452a-bc8a-bb2a63f077b9" providerId="AD" clId="Web-{55CD4006-BD20-8F48-213A-E8F23BAEB15B}" dt="2026-05-19T14:17:20.508" v="57"/>
          <ac:spMkLst>
            <pc:docMk/>
            <pc:sldMk cId="1397747603" sldId="294"/>
            <ac:spMk id="10" creationId="{BE1A3AA0-52D5-8845-A21F-E1955D89A480}"/>
          </ac:spMkLst>
        </pc:spChg>
      </pc:sldChg>
      <pc:sldChg chg="add del">
        <pc:chgData name="Vasia   Madesi" userId="S::vasia.madesi_yellowwindow.com#ext#@europeansf.onmicrosoft.com::16d47c5c-4b5a-452a-bc8a-bb2a63f077b9" providerId="AD" clId="Web-{55CD4006-BD20-8F48-213A-E8F23BAEB15B}" dt="2026-05-19T14:18:34.512" v="71"/>
        <pc:sldMkLst>
          <pc:docMk/>
          <pc:sldMk cId="2570199367" sldId="295"/>
        </pc:sldMkLst>
      </pc:sldChg>
      <pc:sldChg chg="add del">
        <pc:chgData name="Vasia   Madesi" userId="S::vasia.madesi_yellowwindow.com#ext#@europeansf.onmicrosoft.com::16d47c5c-4b5a-452a-bc8a-bb2a63f077b9" providerId="AD" clId="Web-{55CD4006-BD20-8F48-213A-E8F23BAEB15B}" dt="2026-05-19T14:20:26.531" v="124"/>
        <pc:sldMkLst>
          <pc:docMk/>
          <pc:sldMk cId="4273813281" sldId="296"/>
        </pc:sldMkLst>
      </pc:sldChg>
      <pc:sldChg chg="addSp delSp modSp add mod modClrScheme chgLayout">
        <pc:chgData name="Vasia   Madesi" userId="S::vasia.madesi_yellowwindow.com#ext#@europeansf.onmicrosoft.com::16d47c5c-4b5a-452a-bc8a-bb2a63f077b9" providerId="AD" clId="Web-{55CD4006-BD20-8F48-213A-E8F23BAEB15B}" dt="2026-05-19T14:37:42.572" v="160" actId="1076"/>
        <pc:sldMkLst>
          <pc:docMk/>
          <pc:sldMk cId="2728675905" sldId="297"/>
        </pc:sldMkLst>
        <pc:spChg chg="mod">
          <ac:chgData name="Vasia   Madesi" userId="S::vasia.madesi_yellowwindow.com#ext#@europeansf.onmicrosoft.com::16d47c5c-4b5a-452a-bc8a-bb2a63f077b9" providerId="AD" clId="Web-{55CD4006-BD20-8F48-213A-E8F23BAEB15B}" dt="2026-05-19T14:37:42.572" v="160" actId="1076"/>
          <ac:spMkLst>
            <pc:docMk/>
            <pc:sldMk cId="2728675905" sldId="297"/>
            <ac:spMk id="8" creationId="{574417C0-D6A8-4377-4445-F528B68A4927}"/>
          </ac:spMkLst>
        </pc:spChg>
        <pc:spChg chg="add mod ord">
          <ac:chgData name="Vasia   Madesi" userId="S::vasia.madesi_yellowwindow.com#ext#@europeansf.onmicrosoft.com::16d47c5c-4b5a-452a-bc8a-bb2a63f077b9" providerId="AD" clId="Web-{55CD4006-BD20-8F48-213A-E8F23BAEB15B}" dt="2026-05-19T14:37:36.212" v="159"/>
          <ac:spMkLst>
            <pc:docMk/>
            <pc:sldMk cId="2728675905" sldId="297"/>
            <ac:spMk id="9" creationId="{3C4383E9-C226-21D8-CE72-C0B655D5ADDF}"/>
          </ac:spMkLst>
        </pc:spChg>
        <pc:spChg chg="add mod ord">
          <ac:chgData name="Vasia   Madesi" userId="S::vasia.madesi_yellowwindow.com#ext#@europeansf.onmicrosoft.com::16d47c5c-4b5a-452a-bc8a-bb2a63f077b9" providerId="AD" clId="Web-{55CD4006-BD20-8F48-213A-E8F23BAEB15B}" dt="2026-05-19T14:37:36.212" v="159"/>
          <ac:spMkLst>
            <pc:docMk/>
            <pc:sldMk cId="2728675905" sldId="297"/>
            <ac:spMk id="10" creationId="{84BBAFD8-F5DB-8362-7154-3E9ED0983001}"/>
          </ac:spMkLst>
        </pc:spChg>
        <pc:spChg chg="del">
          <ac:chgData name="Vasia   Madesi" userId="S::vasia.madesi_yellowwindow.com#ext#@europeansf.onmicrosoft.com::16d47c5c-4b5a-452a-bc8a-bb2a63f077b9" providerId="AD" clId="Web-{55CD4006-BD20-8F48-213A-E8F23BAEB15B}" dt="2026-05-19T14:37:26.524" v="156"/>
          <ac:spMkLst>
            <pc:docMk/>
            <pc:sldMk cId="2728675905" sldId="297"/>
            <ac:spMk id="11" creationId="{03DA8D3C-C029-2A3F-570A-D494F981B627}"/>
          </ac:spMkLst>
        </pc:spChg>
        <pc:spChg chg="mod">
          <ac:chgData name="Vasia   Madesi" userId="S::vasia.madesi_yellowwindow.com#ext#@europeansf.onmicrosoft.com::16d47c5c-4b5a-452a-bc8a-bb2a63f077b9" providerId="AD" clId="Web-{55CD4006-BD20-8F48-213A-E8F23BAEB15B}" dt="2026-05-19T14:37:30.524" v="158"/>
          <ac:spMkLst>
            <pc:docMk/>
            <pc:sldMk cId="2728675905" sldId="297"/>
            <ac:spMk id="12" creationId="{72D3888D-64FE-AA7D-BAC7-4AB0DD917EF0}"/>
          </ac:spMkLst>
        </pc:spChg>
        <pc:grpChg chg="del">
          <ac:chgData name="Vasia   Madesi" userId="S::vasia.madesi_yellowwindow.com#ext#@europeansf.onmicrosoft.com::16d47c5c-4b5a-452a-bc8a-bb2a63f077b9" providerId="AD" clId="Web-{55CD4006-BD20-8F48-213A-E8F23BAEB15B}" dt="2026-05-19T14:37:24.009" v="155"/>
          <ac:grpSpMkLst>
            <pc:docMk/>
            <pc:sldMk cId="2728675905" sldId="297"/>
            <ac:grpSpMk id="2" creationId="{1A8B2035-E83C-2485-88EF-26871F081BCB}"/>
          </ac:grpSpMkLst>
        </pc:grpChg>
        <pc:grpChg chg="del">
          <ac:chgData name="Vasia   Madesi" userId="S::vasia.madesi_yellowwindow.com#ext#@europeansf.onmicrosoft.com::16d47c5c-4b5a-452a-bc8a-bb2a63f077b9" providerId="AD" clId="Web-{55CD4006-BD20-8F48-213A-E8F23BAEB15B}" dt="2026-05-19T14:37:24.009" v="154"/>
          <ac:grpSpMkLst>
            <pc:docMk/>
            <pc:sldMk cId="2728675905" sldId="297"/>
            <ac:grpSpMk id="4" creationId="{1C990D81-9C06-25A0-E81B-A10BEC955A49}"/>
          </ac:grpSpMkLst>
        </pc:grpChg>
        <pc:grpChg chg="del">
          <ac:chgData name="Vasia   Madesi" userId="S::vasia.madesi_yellowwindow.com#ext#@europeansf.onmicrosoft.com::16d47c5c-4b5a-452a-bc8a-bb2a63f077b9" providerId="AD" clId="Web-{55CD4006-BD20-8F48-213A-E8F23BAEB15B}" dt="2026-05-19T14:37:24.009" v="153"/>
          <ac:grpSpMkLst>
            <pc:docMk/>
            <pc:sldMk cId="2728675905" sldId="297"/>
            <ac:grpSpMk id="6" creationId="{0DF0D0E5-9AD8-630B-9BBA-2CFD7DA01337}"/>
          </ac:grpSpMkLst>
        </pc:grpChg>
      </pc:sldChg>
      <pc:sldChg chg="delSp modSp add">
        <pc:chgData name="Vasia   Madesi" userId="S::vasia.madesi_yellowwindow.com#ext#@europeansf.onmicrosoft.com::16d47c5c-4b5a-452a-bc8a-bb2a63f077b9" providerId="AD" clId="Web-{55CD4006-BD20-8F48-213A-E8F23BAEB15B}" dt="2026-05-19T14:37:53.619" v="167"/>
        <pc:sldMkLst>
          <pc:docMk/>
          <pc:sldMk cId="3697817387" sldId="298"/>
        </pc:sldMkLst>
        <pc:spChg chg="mod">
          <ac:chgData name="Vasia   Madesi" userId="S::vasia.madesi_yellowwindow.com#ext#@europeansf.onmicrosoft.com::16d47c5c-4b5a-452a-bc8a-bb2a63f077b9" providerId="AD" clId="Web-{55CD4006-BD20-8F48-213A-E8F23BAEB15B}" dt="2026-05-19T14:37:53.572" v="165"/>
          <ac:spMkLst>
            <pc:docMk/>
            <pc:sldMk cId="3697817387" sldId="298"/>
            <ac:spMk id="8" creationId="{8B3F83C8-C2EF-811B-14BE-BD2091F48758}"/>
          </ac:spMkLst>
        </pc:spChg>
        <pc:spChg chg="mod">
          <ac:chgData name="Vasia   Madesi" userId="S::vasia.madesi_yellowwindow.com#ext#@europeansf.onmicrosoft.com::16d47c5c-4b5a-452a-bc8a-bb2a63f077b9" providerId="AD" clId="Web-{55CD4006-BD20-8F48-213A-E8F23BAEB15B}" dt="2026-05-19T14:37:53.619" v="167"/>
          <ac:spMkLst>
            <pc:docMk/>
            <pc:sldMk cId="3697817387" sldId="298"/>
            <ac:spMk id="9" creationId="{283F9726-EEBF-C6BF-46F9-909B572EEEEC}"/>
          </ac:spMkLst>
        </pc:spChg>
        <pc:spChg chg="del">
          <ac:chgData name="Vasia   Madesi" userId="S::vasia.madesi_yellowwindow.com#ext#@europeansf.onmicrosoft.com::16d47c5c-4b5a-452a-bc8a-bb2a63f077b9" providerId="AD" clId="Web-{55CD4006-BD20-8F48-213A-E8F23BAEB15B}" dt="2026-05-19T14:37:48.572" v="164"/>
          <ac:spMkLst>
            <pc:docMk/>
            <pc:sldMk cId="3697817387" sldId="298"/>
            <ac:spMk id="11" creationId="{59547CC4-EE59-6A33-1C07-81FBE344CCE8}"/>
          </ac:spMkLst>
        </pc:spChg>
        <pc:spChg chg="mod">
          <ac:chgData name="Vasia   Madesi" userId="S::vasia.madesi_yellowwindow.com#ext#@europeansf.onmicrosoft.com::16d47c5c-4b5a-452a-bc8a-bb2a63f077b9" providerId="AD" clId="Web-{55CD4006-BD20-8F48-213A-E8F23BAEB15B}" dt="2026-05-19T14:37:53.572" v="166"/>
          <ac:spMkLst>
            <pc:docMk/>
            <pc:sldMk cId="3697817387" sldId="298"/>
            <ac:spMk id="12" creationId="{BA4F627F-B8F2-B3E6-9C2D-32FB529763BA}"/>
          </ac:spMkLst>
        </pc:spChg>
        <pc:grpChg chg="del">
          <ac:chgData name="Vasia   Madesi" userId="S::vasia.madesi_yellowwindow.com#ext#@europeansf.onmicrosoft.com::16d47c5c-4b5a-452a-bc8a-bb2a63f077b9" providerId="AD" clId="Web-{55CD4006-BD20-8F48-213A-E8F23BAEB15B}" dt="2026-05-19T14:37:47.728" v="163"/>
          <ac:grpSpMkLst>
            <pc:docMk/>
            <pc:sldMk cId="3697817387" sldId="298"/>
            <ac:grpSpMk id="2" creationId="{7605BA8E-7AC9-E6AF-DBC6-4CDC151F60F0}"/>
          </ac:grpSpMkLst>
        </pc:grpChg>
        <pc:grpChg chg="del">
          <ac:chgData name="Vasia   Madesi" userId="S::vasia.madesi_yellowwindow.com#ext#@europeansf.onmicrosoft.com::16d47c5c-4b5a-452a-bc8a-bb2a63f077b9" providerId="AD" clId="Web-{55CD4006-BD20-8F48-213A-E8F23BAEB15B}" dt="2026-05-19T14:37:47.728" v="162"/>
          <ac:grpSpMkLst>
            <pc:docMk/>
            <pc:sldMk cId="3697817387" sldId="298"/>
            <ac:grpSpMk id="4" creationId="{A2C713C1-FB8F-4718-C150-22F72C1543CB}"/>
          </ac:grpSpMkLst>
        </pc:grpChg>
        <pc:grpChg chg="del">
          <ac:chgData name="Vasia   Madesi" userId="S::vasia.madesi_yellowwindow.com#ext#@europeansf.onmicrosoft.com::16d47c5c-4b5a-452a-bc8a-bb2a63f077b9" providerId="AD" clId="Web-{55CD4006-BD20-8F48-213A-E8F23BAEB15B}" dt="2026-05-19T14:37:47.728" v="161"/>
          <ac:grpSpMkLst>
            <pc:docMk/>
            <pc:sldMk cId="3697817387" sldId="298"/>
            <ac:grpSpMk id="6" creationId="{93DE1B66-9052-9A39-2F84-B092A0FAE825}"/>
          </ac:grpSpMkLst>
        </pc:grpChg>
      </pc:sldChg>
      <pc:sldChg chg="delSp modSp add">
        <pc:chgData name="Vasia   Madesi" userId="S::vasia.madesi_yellowwindow.com#ext#@europeansf.onmicrosoft.com::16d47c5c-4b5a-452a-bc8a-bb2a63f077b9" providerId="AD" clId="Web-{55CD4006-BD20-8F48-213A-E8F23BAEB15B}" dt="2026-05-19T14:38:15.495" v="180" actId="20577"/>
        <pc:sldMkLst>
          <pc:docMk/>
          <pc:sldMk cId="2137901233" sldId="299"/>
        </pc:sldMkLst>
        <pc:spChg chg="mod">
          <ac:chgData name="Vasia   Madesi" userId="S::vasia.madesi_yellowwindow.com#ext#@europeansf.onmicrosoft.com::16d47c5c-4b5a-452a-bc8a-bb2a63f077b9" providerId="AD" clId="Web-{55CD4006-BD20-8F48-213A-E8F23BAEB15B}" dt="2026-05-19T14:38:15.495" v="180" actId="20577"/>
          <ac:spMkLst>
            <pc:docMk/>
            <pc:sldMk cId="2137901233" sldId="299"/>
            <ac:spMk id="8" creationId="{09CBD2E7-C96D-54C5-D101-354297B5CA8A}"/>
          </ac:spMkLst>
        </pc:spChg>
        <pc:spChg chg="del">
          <ac:chgData name="Vasia   Madesi" userId="S::vasia.madesi_yellowwindow.com#ext#@europeansf.onmicrosoft.com::16d47c5c-4b5a-452a-bc8a-bb2a63f077b9" providerId="AD" clId="Web-{55CD4006-BD20-8F48-213A-E8F23BAEB15B}" dt="2026-05-19T14:38:03.213" v="172"/>
          <ac:spMkLst>
            <pc:docMk/>
            <pc:sldMk cId="2137901233" sldId="299"/>
            <ac:spMk id="11" creationId="{71A3C5B6-5A84-2B41-ECDF-3DFF9DABF56B}"/>
          </ac:spMkLst>
        </pc:spChg>
        <pc:spChg chg="mod">
          <ac:chgData name="Vasia   Madesi" userId="S::vasia.madesi_yellowwindow.com#ext#@europeansf.onmicrosoft.com::16d47c5c-4b5a-452a-bc8a-bb2a63f077b9" providerId="AD" clId="Web-{55CD4006-BD20-8F48-213A-E8F23BAEB15B}" dt="2026-05-19T14:38:11.651" v="178"/>
          <ac:spMkLst>
            <pc:docMk/>
            <pc:sldMk cId="2137901233" sldId="299"/>
            <ac:spMk id="12" creationId="{A0F01CD7-271E-6C63-796B-76CFE12B1785}"/>
          </ac:spMkLst>
        </pc:spChg>
        <pc:grpChg chg="del">
          <ac:chgData name="Vasia   Madesi" userId="S::vasia.madesi_yellowwindow.com#ext#@europeansf.onmicrosoft.com::16d47c5c-4b5a-452a-bc8a-bb2a63f077b9" providerId="AD" clId="Web-{55CD4006-BD20-8F48-213A-E8F23BAEB15B}" dt="2026-05-19T14:38:00.244" v="170"/>
          <ac:grpSpMkLst>
            <pc:docMk/>
            <pc:sldMk cId="2137901233" sldId="299"/>
            <ac:grpSpMk id="2" creationId="{9296EA51-5809-B98F-226C-873B7EA1D5E4}"/>
          </ac:grpSpMkLst>
        </pc:grpChg>
        <pc:grpChg chg="del">
          <ac:chgData name="Vasia   Madesi" userId="S::vasia.madesi_yellowwindow.com#ext#@europeansf.onmicrosoft.com::16d47c5c-4b5a-452a-bc8a-bb2a63f077b9" providerId="AD" clId="Web-{55CD4006-BD20-8F48-213A-E8F23BAEB15B}" dt="2026-05-19T14:38:00.244" v="169"/>
          <ac:grpSpMkLst>
            <pc:docMk/>
            <pc:sldMk cId="2137901233" sldId="299"/>
            <ac:grpSpMk id="4" creationId="{5AA39E66-451E-840C-0CEC-52667B4F3DA7}"/>
          </ac:grpSpMkLst>
        </pc:grpChg>
        <pc:grpChg chg="del">
          <ac:chgData name="Vasia   Madesi" userId="S::vasia.madesi_yellowwindow.com#ext#@europeansf.onmicrosoft.com::16d47c5c-4b5a-452a-bc8a-bb2a63f077b9" providerId="AD" clId="Web-{55CD4006-BD20-8F48-213A-E8F23BAEB15B}" dt="2026-05-19T14:38:00.244" v="168"/>
          <ac:grpSpMkLst>
            <pc:docMk/>
            <pc:sldMk cId="2137901233" sldId="299"/>
            <ac:grpSpMk id="6" creationId="{84C436D0-4923-484D-0E84-F81B7A43066A}"/>
          </ac:grpSpMkLst>
        </pc:grpChg>
      </pc:sldChg>
      <pc:sldChg chg="delSp modSp add">
        <pc:chgData name="Vasia   Madesi" userId="S::vasia.madesi_yellowwindow.com#ext#@europeansf.onmicrosoft.com::16d47c5c-4b5a-452a-bc8a-bb2a63f077b9" providerId="AD" clId="Web-{55CD4006-BD20-8F48-213A-E8F23BAEB15B}" dt="2026-05-19T14:38:35.761" v="192"/>
        <pc:sldMkLst>
          <pc:docMk/>
          <pc:sldMk cId="2469892830" sldId="300"/>
        </pc:sldMkLst>
        <pc:spChg chg="mod">
          <ac:chgData name="Vasia   Madesi" userId="S::vasia.madesi_yellowwindow.com#ext#@europeansf.onmicrosoft.com::16d47c5c-4b5a-452a-bc8a-bb2a63f077b9" providerId="AD" clId="Web-{55CD4006-BD20-8F48-213A-E8F23BAEB15B}" dt="2026-05-19T14:38:35.730" v="191"/>
          <ac:spMkLst>
            <pc:docMk/>
            <pc:sldMk cId="2469892830" sldId="300"/>
            <ac:spMk id="8" creationId="{C999CA7D-40C8-ADA8-79DE-B33A41198836}"/>
          </ac:spMkLst>
        </pc:spChg>
        <pc:spChg chg="del">
          <ac:chgData name="Vasia   Madesi" userId="S::vasia.madesi_yellowwindow.com#ext#@europeansf.onmicrosoft.com::16d47c5c-4b5a-452a-bc8a-bb2a63f077b9" providerId="AD" clId="Web-{55CD4006-BD20-8F48-213A-E8F23BAEB15B}" dt="2026-05-19T14:38:32.042" v="190"/>
          <ac:spMkLst>
            <pc:docMk/>
            <pc:sldMk cId="2469892830" sldId="300"/>
            <ac:spMk id="11" creationId="{59FAE234-85C3-9428-700D-4239198043F5}"/>
          </ac:spMkLst>
        </pc:spChg>
        <pc:spChg chg="mod">
          <ac:chgData name="Vasia   Madesi" userId="S::vasia.madesi_yellowwindow.com#ext#@europeansf.onmicrosoft.com::16d47c5c-4b5a-452a-bc8a-bb2a63f077b9" providerId="AD" clId="Web-{55CD4006-BD20-8F48-213A-E8F23BAEB15B}" dt="2026-05-19T14:38:35.761" v="192"/>
          <ac:spMkLst>
            <pc:docMk/>
            <pc:sldMk cId="2469892830" sldId="300"/>
            <ac:spMk id="12" creationId="{45EA01E6-C054-8A81-E7A5-DFE3AC416147}"/>
          </ac:spMkLst>
        </pc:spChg>
        <pc:grpChg chg="del">
          <ac:chgData name="Vasia   Madesi" userId="S::vasia.madesi_yellowwindow.com#ext#@europeansf.onmicrosoft.com::16d47c5c-4b5a-452a-bc8a-bb2a63f077b9" providerId="AD" clId="Web-{55CD4006-BD20-8F48-213A-E8F23BAEB15B}" dt="2026-05-19T14:38:29.683" v="189"/>
          <ac:grpSpMkLst>
            <pc:docMk/>
            <pc:sldMk cId="2469892830" sldId="300"/>
            <ac:grpSpMk id="2" creationId="{F0DEE312-048A-A68C-12D2-7C5F0344B5F0}"/>
          </ac:grpSpMkLst>
        </pc:grpChg>
        <pc:grpChg chg="del">
          <ac:chgData name="Vasia   Madesi" userId="S::vasia.madesi_yellowwindow.com#ext#@europeansf.onmicrosoft.com::16d47c5c-4b5a-452a-bc8a-bb2a63f077b9" providerId="AD" clId="Web-{55CD4006-BD20-8F48-213A-E8F23BAEB15B}" dt="2026-05-19T14:38:29.683" v="188"/>
          <ac:grpSpMkLst>
            <pc:docMk/>
            <pc:sldMk cId="2469892830" sldId="300"/>
            <ac:grpSpMk id="4" creationId="{A9CB4B31-5726-6ECB-8606-0F654D66F98E}"/>
          </ac:grpSpMkLst>
        </pc:grpChg>
        <pc:grpChg chg="del">
          <ac:chgData name="Vasia   Madesi" userId="S::vasia.madesi_yellowwindow.com#ext#@europeansf.onmicrosoft.com::16d47c5c-4b5a-452a-bc8a-bb2a63f077b9" providerId="AD" clId="Web-{55CD4006-BD20-8F48-213A-E8F23BAEB15B}" dt="2026-05-19T14:38:29.683" v="187"/>
          <ac:grpSpMkLst>
            <pc:docMk/>
            <pc:sldMk cId="2469892830" sldId="300"/>
            <ac:grpSpMk id="6" creationId="{89C144E7-2B92-F38C-A2F0-08E758647611}"/>
          </ac:grpSpMkLst>
        </pc:grpChg>
      </pc:sldChg>
      <pc:sldChg chg="delSp modSp add">
        <pc:chgData name="Vasia   Madesi" userId="S::vasia.madesi_yellowwindow.com#ext#@europeansf.onmicrosoft.com::16d47c5c-4b5a-452a-bc8a-bb2a63f077b9" providerId="AD" clId="Web-{55CD4006-BD20-8F48-213A-E8F23BAEB15B}" dt="2026-05-19T14:38:26.198" v="186"/>
        <pc:sldMkLst>
          <pc:docMk/>
          <pc:sldMk cId="3873509452" sldId="301"/>
        </pc:sldMkLst>
        <pc:spChg chg="mod">
          <ac:chgData name="Vasia   Madesi" userId="S::vasia.madesi_yellowwindow.com#ext#@europeansf.onmicrosoft.com::16d47c5c-4b5a-452a-bc8a-bb2a63f077b9" providerId="AD" clId="Web-{55CD4006-BD20-8F48-213A-E8F23BAEB15B}" dt="2026-05-19T14:38:26.167" v="185"/>
          <ac:spMkLst>
            <pc:docMk/>
            <pc:sldMk cId="3873509452" sldId="301"/>
            <ac:spMk id="8" creationId="{80CE2978-BCBF-2B0D-09D4-5E81E74A0683}"/>
          </ac:spMkLst>
        </pc:spChg>
        <pc:spChg chg="del">
          <ac:chgData name="Vasia   Madesi" userId="S::vasia.madesi_yellowwindow.com#ext#@europeansf.onmicrosoft.com::16d47c5c-4b5a-452a-bc8a-bb2a63f077b9" providerId="AD" clId="Web-{55CD4006-BD20-8F48-213A-E8F23BAEB15B}" dt="2026-05-19T14:38:21.573" v="184"/>
          <ac:spMkLst>
            <pc:docMk/>
            <pc:sldMk cId="3873509452" sldId="301"/>
            <ac:spMk id="11" creationId="{DB6B0043-F25B-0B60-49DA-8B2A858478F8}"/>
          </ac:spMkLst>
        </pc:spChg>
        <pc:spChg chg="mod">
          <ac:chgData name="Vasia   Madesi" userId="S::vasia.madesi_yellowwindow.com#ext#@europeansf.onmicrosoft.com::16d47c5c-4b5a-452a-bc8a-bb2a63f077b9" providerId="AD" clId="Web-{55CD4006-BD20-8F48-213A-E8F23BAEB15B}" dt="2026-05-19T14:38:26.198" v="186"/>
          <ac:spMkLst>
            <pc:docMk/>
            <pc:sldMk cId="3873509452" sldId="301"/>
            <ac:spMk id="12" creationId="{956677A8-6D66-A2EC-C834-0D761A80E2D9}"/>
          </ac:spMkLst>
        </pc:spChg>
        <pc:grpChg chg="del">
          <ac:chgData name="Vasia   Madesi" userId="S::vasia.madesi_yellowwindow.com#ext#@europeansf.onmicrosoft.com::16d47c5c-4b5a-452a-bc8a-bb2a63f077b9" providerId="AD" clId="Web-{55CD4006-BD20-8F48-213A-E8F23BAEB15B}" dt="2026-05-19T14:38:20.198" v="183"/>
          <ac:grpSpMkLst>
            <pc:docMk/>
            <pc:sldMk cId="3873509452" sldId="301"/>
            <ac:grpSpMk id="2" creationId="{DF05A088-2B8C-0428-EDC6-63F4297B9374}"/>
          </ac:grpSpMkLst>
        </pc:grpChg>
        <pc:grpChg chg="del">
          <ac:chgData name="Vasia   Madesi" userId="S::vasia.madesi_yellowwindow.com#ext#@europeansf.onmicrosoft.com::16d47c5c-4b5a-452a-bc8a-bb2a63f077b9" providerId="AD" clId="Web-{55CD4006-BD20-8F48-213A-E8F23BAEB15B}" dt="2026-05-19T14:38:20.198" v="182"/>
          <ac:grpSpMkLst>
            <pc:docMk/>
            <pc:sldMk cId="3873509452" sldId="301"/>
            <ac:grpSpMk id="4" creationId="{C7FF1B97-1B85-35BC-B3BA-AE78ECF2CBEE}"/>
          </ac:grpSpMkLst>
        </pc:grpChg>
        <pc:grpChg chg="del">
          <ac:chgData name="Vasia   Madesi" userId="S::vasia.madesi_yellowwindow.com#ext#@europeansf.onmicrosoft.com::16d47c5c-4b5a-452a-bc8a-bb2a63f077b9" providerId="AD" clId="Web-{55CD4006-BD20-8F48-213A-E8F23BAEB15B}" dt="2026-05-19T14:38:20.198" v="181"/>
          <ac:grpSpMkLst>
            <pc:docMk/>
            <pc:sldMk cId="3873509452" sldId="301"/>
            <ac:grpSpMk id="6" creationId="{2B3D68D9-B5B4-29C5-B93F-0F49BC649AAB}"/>
          </ac:grpSpMkLst>
        </pc:grpChg>
      </pc:sldChg>
      <pc:sldChg chg="del">
        <pc:chgData name="Vasia   Madesi" userId="S::vasia.madesi_yellowwindow.com#ext#@europeansf.onmicrosoft.com::16d47c5c-4b5a-452a-bc8a-bb2a63f077b9" providerId="AD" clId="Web-{55CD4006-BD20-8F48-213A-E8F23BAEB15B}" dt="2026-05-19T14:21:42.065" v="142"/>
        <pc:sldMkLst>
          <pc:docMk/>
          <pc:sldMk cId="1150822395" sldId="368"/>
        </pc:sldMkLst>
      </pc:sldChg>
      <pc:sldChg chg="addSp delSp modSp">
        <pc:chgData name="Vasia   Madesi" userId="S::vasia.madesi_yellowwindow.com#ext#@europeansf.onmicrosoft.com::16d47c5c-4b5a-452a-bc8a-bb2a63f077b9" providerId="AD" clId="Web-{55CD4006-BD20-8F48-213A-E8F23BAEB15B}" dt="2026-05-19T14:11:45.537" v="14" actId="1076"/>
        <pc:sldMkLst>
          <pc:docMk/>
          <pc:sldMk cId="1900219768" sldId="373"/>
        </pc:sldMkLst>
        <pc:spChg chg="mod">
          <ac:chgData name="Vasia   Madesi" userId="S::vasia.madesi_yellowwindow.com#ext#@europeansf.onmicrosoft.com::16d47c5c-4b5a-452a-bc8a-bb2a63f077b9" providerId="AD" clId="Web-{55CD4006-BD20-8F48-213A-E8F23BAEB15B}" dt="2026-05-19T14:11:45.537" v="14" actId="1076"/>
          <ac:spMkLst>
            <pc:docMk/>
            <pc:sldMk cId="1900219768" sldId="373"/>
            <ac:spMk id="2" creationId="{D8CB09EA-0CC9-05E0-2A20-C32250FEB137}"/>
          </ac:spMkLst>
        </pc:spChg>
        <pc:spChg chg="del">
          <ac:chgData name="Vasia   Madesi" userId="S::vasia.madesi_yellowwindow.com#ext#@europeansf.onmicrosoft.com::16d47c5c-4b5a-452a-bc8a-bb2a63f077b9" providerId="AD" clId="Web-{55CD4006-BD20-8F48-213A-E8F23BAEB15B}" dt="2026-05-19T14:10:29.113" v="0"/>
          <ac:spMkLst>
            <pc:docMk/>
            <pc:sldMk cId="1900219768" sldId="373"/>
            <ac:spMk id="3" creationId="{24520777-B918-4140-B0B1-4065658DB36E}"/>
          </ac:spMkLst>
        </pc:spChg>
        <pc:spChg chg="del mod">
          <ac:chgData name="Vasia   Madesi" userId="S::vasia.madesi_yellowwindow.com#ext#@europeansf.onmicrosoft.com::16d47c5c-4b5a-452a-bc8a-bb2a63f077b9" providerId="AD" clId="Web-{55CD4006-BD20-8F48-213A-E8F23BAEB15B}" dt="2026-05-19T14:11:10.505" v="9"/>
          <ac:spMkLst>
            <pc:docMk/>
            <pc:sldMk cId="1900219768" sldId="373"/>
            <ac:spMk id="5" creationId="{007F037B-F890-55DC-1606-D0074B89F132}"/>
          </ac:spMkLst>
        </pc:spChg>
        <pc:spChg chg="del">
          <ac:chgData name="Vasia   Madesi" userId="S::vasia.madesi_yellowwindow.com#ext#@europeansf.onmicrosoft.com::16d47c5c-4b5a-452a-bc8a-bb2a63f077b9" providerId="AD" clId="Web-{55CD4006-BD20-8F48-213A-E8F23BAEB15B}" dt="2026-05-19T14:11:28.318" v="11"/>
          <ac:spMkLst>
            <pc:docMk/>
            <pc:sldMk cId="1900219768" sldId="373"/>
            <ac:spMk id="6" creationId="{37C8842C-ED4A-EF05-F3C2-BB8C215930EA}"/>
          </ac:spMkLst>
        </pc:spChg>
        <pc:spChg chg="add">
          <ac:chgData name="Vasia   Madesi" userId="S::vasia.madesi_yellowwindow.com#ext#@europeansf.onmicrosoft.com::16d47c5c-4b5a-452a-bc8a-bb2a63f077b9" providerId="AD" clId="Web-{55CD4006-BD20-8F48-213A-E8F23BAEB15B}" dt="2026-05-19T14:11:31.146" v="12"/>
          <ac:spMkLst>
            <pc:docMk/>
            <pc:sldMk cId="1900219768" sldId="373"/>
            <ac:spMk id="7" creationId="{37C8842C-ED4A-EF05-F3C2-BB8C215930EA}"/>
          </ac:spMkLst>
        </pc:spChg>
      </pc:sldChg>
      <pc:sldChg chg="addSp delSp modSp mod modClrScheme chgLayout">
        <pc:chgData name="Vasia   Madesi" userId="S::vasia.madesi_yellowwindow.com#ext#@europeansf.onmicrosoft.com::16d47c5c-4b5a-452a-bc8a-bb2a63f077b9" providerId="AD" clId="Web-{55CD4006-BD20-8F48-213A-E8F23BAEB15B}" dt="2026-05-19T14:20:15.640" v="123" actId="20577"/>
        <pc:sldMkLst>
          <pc:docMk/>
          <pc:sldMk cId="600709339" sldId="387"/>
        </pc:sldMkLst>
        <pc:spChg chg="add del mod ord">
          <ac:chgData name="Vasia   Madesi" userId="S::vasia.madesi_yellowwindow.com#ext#@europeansf.onmicrosoft.com::16d47c5c-4b5a-452a-bc8a-bb2a63f077b9" providerId="AD" clId="Web-{55CD4006-BD20-8F48-213A-E8F23BAEB15B}" dt="2026-05-19T14:13:28.948" v="34"/>
          <ac:spMkLst>
            <pc:docMk/>
            <pc:sldMk cId="600709339" sldId="387"/>
            <ac:spMk id="2" creationId="{A13542B3-C73D-B509-3E59-D0643F80796D}"/>
          </ac:spMkLst>
        </pc:spChg>
        <pc:spChg chg="mod">
          <ac:chgData name="Vasia   Madesi" userId="S::vasia.madesi_yellowwindow.com#ext#@europeansf.onmicrosoft.com::16d47c5c-4b5a-452a-bc8a-bb2a63f077b9" providerId="AD" clId="Web-{55CD4006-BD20-8F48-213A-E8F23BAEB15B}" dt="2026-05-19T14:20:15.640" v="123" actId="20577"/>
          <ac:spMkLst>
            <pc:docMk/>
            <pc:sldMk cId="600709339" sldId="387"/>
            <ac:spMk id="5" creationId="{EEC46AC3-6E61-B571-4EDE-369F5F17D864}"/>
          </ac:spMkLst>
        </pc:spChg>
      </pc:sldChg>
      <pc:sldChg chg="add">
        <pc:chgData name="Vasia   Madesi" userId="S::vasia.madesi_yellowwindow.com#ext#@europeansf.onmicrosoft.com::16d47c5c-4b5a-452a-bc8a-bb2a63f077b9" providerId="AD" clId="Web-{55CD4006-BD20-8F48-213A-E8F23BAEB15B}" dt="2026-05-19T14:21:58.409" v="143"/>
        <pc:sldMkLst>
          <pc:docMk/>
          <pc:sldMk cId="3469301786" sldId="642"/>
        </pc:sldMkLst>
      </pc:sldChg>
      <pc:sldChg chg="modSp add">
        <pc:chgData name="Vasia   Madesi" userId="S::vasia.madesi_yellowwindow.com#ext#@europeansf.onmicrosoft.com::16d47c5c-4b5a-452a-bc8a-bb2a63f077b9" providerId="AD" clId="Web-{55CD4006-BD20-8F48-213A-E8F23BAEB15B}" dt="2026-05-19T14:33:59.141" v="150" actId="20577"/>
        <pc:sldMkLst>
          <pc:docMk/>
          <pc:sldMk cId="1330816941" sldId="643"/>
        </pc:sldMkLst>
        <pc:spChg chg="mod">
          <ac:chgData name="Vasia   Madesi" userId="S::vasia.madesi_yellowwindow.com#ext#@europeansf.onmicrosoft.com::16d47c5c-4b5a-452a-bc8a-bb2a63f077b9" providerId="AD" clId="Web-{55CD4006-BD20-8F48-213A-E8F23BAEB15B}" dt="2026-05-19T14:33:59.141" v="150" actId="20577"/>
          <ac:spMkLst>
            <pc:docMk/>
            <pc:sldMk cId="1330816941" sldId="643"/>
            <ac:spMk id="5" creationId="{7DF1B334-A98B-3F0C-5EAF-1683FA3D8DC7}"/>
          </ac:spMkLst>
        </pc:spChg>
      </pc:sldChg>
      <pc:sldChg chg="delSp modSp">
        <pc:chgData name="Vasia   Madesi" userId="S::vasia.madesi_yellowwindow.com#ext#@europeansf.onmicrosoft.com::16d47c5c-4b5a-452a-bc8a-bb2a63f077b9" providerId="AD" clId="Web-{55CD4006-BD20-8F48-213A-E8F23BAEB15B}" dt="2026-05-19T14:40:02.201" v="202" actId="20577"/>
        <pc:sldMkLst>
          <pc:docMk/>
          <pc:sldMk cId="565468863" sldId="652"/>
        </pc:sldMkLst>
        <pc:spChg chg="mod">
          <ac:chgData name="Vasia   Madesi" userId="S::vasia.madesi_yellowwindow.com#ext#@europeansf.onmicrosoft.com::16d47c5c-4b5a-452a-bc8a-bb2a63f077b9" providerId="AD" clId="Web-{55CD4006-BD20-8F48-213A-E8F23BAEB15B}" dt="2026-05-19T14:40:02.201" v="202" actId="20577"/>
          <ac:spMkLst>
            <pc:docMk/>
            <pc:sldMk cId="565468863" sldId="652"/>
            <ac:spMk id="2" creationId="{D7C5D9FE-BD80-200D-C947-537B1F8B362E}"/>
          </ac:spMkLst>
        </pc:spChg>
        <pc:picChg chg="del">
          <ac:chgData name="Vasia   Madesi" userId="S::vasia.madesi_yellowwindow.com#ext#@europeansf.onmicrosoft.com::16d47c5c-4b5a-452a-bc8a-bb2a63f077b9" providerId="AD" clId="Web-{55CD4006-BD20-8F48-213A-E8F23BAEB15B}" dt="2026-05-19T14:39:40.622" v="193"/>
          <ac:picMkLst>
            <pc:docMk/>
            <pc:sldMk cId="565468863" sldId="652"/>
            <ac:picMk id="4" creationId="{54196B5A-F08B-6432-8D0C-926284FA3C79}"/>
          </ac:picMkLst>
        </pc:picChg>
      </pc:sldChg>
      <pc:sldChg chg="addSp modSp">
        <pc:chgData name="Vasia   Madesi" userId="S::vasia.madesi_yellowwindow.com#ext#@europeansf.onmicrosoft.com::16d47c5c-4b5a-452a-bc8a-bb2a63f077b9" providerId="AD" clId="Web-{55CD4006-BD20-8F48-213A-E8F23BAEB15B}" dt="2026-05-19T14:34:17.282" v="152" actId="1076"/>
        <pc:sldMkLst>
          <pc:docMk/>
          <pc:sldMk cId="4240517476" sldId="767"/>
        </pc:sldMkLst>
        <pc:spChg chg="add mod">
          <ac:chgData name="Vasia   Madesi" userId="S::vasia.madesi_yellowwindow.com#ext#@europeansf.onmicrosoft.com::16d47c5c-4b5a-452a-bc8a-bb2a63f077b9" providerId="AD" clId="Web-{55CD4006-BD20-8F48-213A-E8F23BAEB15B}" dt="2026-05-19T14:34:17.282" v="152" actId="1076"/>
          <ac:spMkLst>
            <pc:docMk/>
            <pc:sldMk cId="4240517476" sldId="767"/>
            <ac:spMk id="5" creationId="{69CA2CE0-0DD7-4FE1-0FB8-DB76F61D273B}"/>
          </ac:spMkLst>
        </pc:spChg>
      </pc:sldChg>
      <pc:sldChg chg="modSp new">
        <pc:chgData name="Vasia   Madesi" userId="S::vasia.madesi_yellowwindow.com#ext#@europeansf.onmicrosoft.com::16d47c5c-4b5a-452a-bc8a-bb2a63f077b9" providerId="AD" clId="Web-{55CD4006-BD20-8F48-213A-E8F23BAEB15B}" dt="2026-05-19T14:20:07.406" v="120" actId="20577"/>
        <pc:sldMkLst>
          <pc:docMk/>
          <pc:sldMk cId="2641999875" sldId="768"/>
        </pc:sldMkLst>
        <pc:spChg chg="mod">
          <ac:chgData name="Vasia   Madesi" userId="S::vasia.madesi_yellowwindow.com#ext#@europeansf.onmicrosoft.com::16d47c5c-4b5a-452a-bc8a-bb2a63f077b9" providerId="AD" clId="Web-{55CD4006-BD20-8F48-213A-E8F23BAEB15B}" dt="2026-05-19T14:20:07.406" v="120" actId="20577"/>
          <ac:spMkLst>
            <pc:docMk/>
            <pc:sldMk cId="2641999875" sldId="768"/>
            <ac:spMk id="2" creationId="{8D686E95-81F2-EDB0-ED8C-844C46E572DA}"/>
          </ac:spMkLst>
        </pc:spChg>
      </pc:sldChg>
      <pc:sldChg chg="addSp modSp new">
        <pc:chgData name="Vasia   Madesi" userId="S::vasia.madesi_yellowwindow.com#ext#@europeansf.onmicrosoft.com::16d47c5c-4b5a-452a-bc8a-bb2a63f077b9" providerId="AD" clId="Web-{55CD4006-BD20-8F48-213A-E8F23BAEB15B}" dt="2026-05-19T14:19:51.702" v="115" actId="1076"/>
        <pc:sldMkLst>
          <pc:docMk/>
          <pc:sldMk cId="4255527879" sldId="769"/>
        </pc:sldMkLst>
        <pc:spChg chg="mod">
          <ac:chgData name="Vasia   Madesi" userId="S::vasia.madesi_yellowwindow.com#ext#@europeansf.onmicrosoft.com::16d47c5c-4b5a-452a-bc8a-bb2a63f077b9" providerId="AD" clId="Web-{55CD4006-BD20-8F48-213A-E8F23BAEB15B}" dt="2026-05-19T14:19:49.561" v="114" actId="20577"/>
          <ac:spMkLst>
            <pc:docMk/>
            <pc:sldMk cId="4255527879" sldId="769"/>
            <ac:spMk id="2" creationId="{0941E7EF-9E04-CDA9-9387-F84028D17B5A}"/>
          </ac:spMkLst>
        </pc:spChg>
        <pc:picChg chg="add mod">
          <ac:chgData name="Vasia   Madesi" userId="S::vasia.madesi_yellowwindow.com#ext#@europeansf.onmicrosoft.com::16d47c5c-4b5a-452a-bc8a-bb2a63f077b9" providerId="AD" clId="Web-{55CD4006-BD20-8F48-213A-E8F23BAEB15B}" dt="2026-05-19T14:19:51.702" v="115" actId="1076"/>
          <ac:picMkLst>
            <pc:docMk/>
            <pc:sldMk cId="4255527879" sldId="769"/>
            <ac:picMk id="6" creationId="{C51695E5-DB05-A763-0A00-79096A27A844}"/>
          </ac:picMkLst>
        </pc:picChg>
      </pc:sldChg>
      <pc:sldChg chg="addSp new">
        <pc:chgData name="Vasia   Madesi" userId="S::vasia.madesi_yellowwindow.com#ext#@europeansf.onmicrosoft.com::16d47c5c-4b5a-452a-bc8a-bb2a63f077b9" providerId="AD" clId="Web-{55CD4006-BD20-8F48-213A-E8F23BAEB15B}" dt="2026-05-19T14:17:23.430" v="58"/>
        <pc:sldMkLst>
          <pc:docMk/>
          <pc:sldMk cId="973061771" sldId="770"/>
        </pc:sldMkLst>
        <pc:picChg chg="add">
          <ac:chgData name="Vasia   Madesi" userId="S::vasia.madesi_yellowwindow.com#ext#@europeansf.onmicrosoft.com::16d47c5c-4b5a-452a-bc8a-bb2a63f077b9" providerId="AD" clId="Web-{55CD4006-BD20-8F48-213A-E8F23BAEB15B}" dt="2026-05-19T14:17:23.430" v="58"/>
          <ac:picMkLst>
            <pc:docMk/>
            <pc:sldMk cId="973061771" sldId="770"/>
            <ac:picMk id="6" creationId="{06B6B071-75F6-5C74-C45D-06905FE35570}"/>
          </ac:picMkLst>
        </pc:picChg>
      </pc:sldChg>
      <pc:sldChg chg="addSp delSp modSp new mod modClrScheme chgLayout">
        <pc:chgData name="Vasia   Madesi" userId="S::vasia.madesi_yellowwindow.com#ext#@europeansf.onmicrosoft.com::16d47c5c-4b5a-452a-bc8a-bb2a63f077b9" providerId="AD" clId="Web-{55CD4006-BD20-8F48-213A-E8F23BAEB15B}" dt="2026-05-19T14:18:45.215" v="73"/>
        <pc:sldMkLst>
          <pc:docMk/>
          <pc:sldMk cId="3196344894" sldId="771"/>
        </pc:sldMkLst>
        <pc:spChg chg="mod ord">
          <ac:chgData name="Vasia   Madesi" userId="S::vasia.madesi_yellowwindow.com#ext#@europeansf.onmicrosoft.com::16d47c5c-4b5a-452a-bc8a-bb2a63f077b9" providerId="AD" clId="Web-{55CD4006-BD20-8F48-213A-E8F23BAEB15B}" dt="2026-05-19T14:18:45.215" v="73"/>
          <ac:spMkLst>
            <pc:docMk/>
            <pc:sldMk cId="3196344894" sldId="771"/>
            <ac:spMk id="2" creationId="{049C403D-081F-333D-A99D-45E6A199AC32}"/>
          </ac:spMkLst>
        </pc:spChg>
        <pc:spChg chg="add del mod ord">
          <ac:chgData name="Vasia   Madesi" userId="S::vasia.madesi_yellowwindow.com#ext#@europeansf.onmicrosoft.com::16d47c5c-4b5a-452a-bc8a-bb2a63f077b9" providerId="AD" clId="Web-{55CD4006-BD20-8F48-213A-E8F23BAEB15B}" dt="2026-05-19T14:18:45.215" v="73"/>
          <ac:spMkLst>
            <pc:docMk/>
            <pc:sldMk cId="3196344894" sldId="771"/>
            <ac:spMk id="3" creationId="{23C4D113-4B0D-AD72-B497-D9C197902BB8}"/>
          </ac:spMkLst>
        </pc:spChg>
      </pc:sldChg>
      <pc:sldChg chg="modSp new">
        <pc:chgData name="Vasia   Madesi" userId="S::vasia.madesi_yellowwindow.com#ext#@europeansf.onmicrosoft.com::16d47c5c-4b5a-452a-bc8a-bb2a63f077b9" providerId="AD" clId="Web-{55CD4006-BD20-8F48-213A-E8F23BAEB15B}" dt="2026-05-19T14:19:39.233" v="111" actId="20577"/>
        <pc:sldMkLst>
          <pc:docMk/>
          <pc:sldMk cId="1373202916" sldId="772"/>
        </pc:sldMkLst>
        <pc:spChg chg="mod">
          <ac:chgData name="Vasia   Madesi" userId="S::vasia.madesi_yellowwindow.com#ext#@europeansf.onmicrosoft.com::16d47c5c-4b5a-452a-bc8a-bb2a63f077b9" providerId="AD" clId="Web-{55CD4006-BD20-8F48-213A-E8F23BAEB15B}" dt="2026-05-19T14:19:39.233" v="111" actId="20577"/>
          <ac:spMkLst>
            <pc:docMk/>
            <pc:sldMk cId="1373202916" sldId="772"/>
            <ac:spMk id="2" creationId="{52DD609B-BF53-D20F-8068-82DE69CE1D91}"/>
          </ac:spMkLst>
        </pc:spChg>
        <pc:spChg chg="mod">
          <ac:chgData name="Vasia   Madesi" userId="S::vasia.madesi_yellowwindow.com#ext#@europeansf.onmicrosoft.com::16d47c5c-4b5a-452a-bc8a-bb2a63f077b9" providerId="AD" clId="Web-{55CD4006-BD20-8F48-213A-E8F23BAEB15B}" dt="2026-05-19T14:19:31.373" v="108" actId="20577"/>
          <ac:spMkLst>
            <pc:docMk/>
            <pc:sldMk cId="1373202916" sldId="772"/>
            <ac:spMk id="4" creationId="{67B33392-A69D-65FC-DDCE-E1F0ECE59808}"/>
          </ac:spMkLst>
        </pc:spChg>
      </pc:sldChg>
      <pc:sldChg chg="modSp new">
        <pc:chgData name="Vasia   Madesi" userId="S::vasia.madesi_yellowwindow.com#ext#@europeansf.onmicrosoft.com::16d47c5c-4b5a-452a-bc8a-bb2a63f077b9" providerId="AD" clId="Web-{55CD4006-BD20-8F48-213A-E8F23BAEB15B}" dt="2026-05-19T14:21:13.689" v="140" actId="20577"/>
        <pc:sldMkLst>
          <pc:docMk/>
          <pc:sldMk cId="3308002347" sldId="773"/>
        </pc:sldMkLst>
        <pc:spChg chg="mod">
          <ac:chgData name="Vasia   Madesi" userId="S::vasia.madesi_yellowwindow.com#ext#@europeansf.onmicrosoft.com::16d47c5c-4b5a-452a-bc8a-bb2a63f077b9" providerId="AD" clId="Web-{55CD4006-BD20-8F48-213A-E8F23BAEB15B}" dt="2026-05-19T14:21:13.689" v="140" actId="20577"/>
          <ac:spMkLst>
            <pc:docMk/>
            <pc:sldMk cId="3308002347" sldId="773"/>
            <ac:spMk id="2" creationId="{9D6F5116-8314-D0D4-937D-8EDC64B980E7}"/>
          </ac:spMkLst>
        </pc:spChg>
      </pc:sldChg>
    </pc:docChg>
  </pc:docChgLst>
  <pc:docChgLst>
    <pc:chgData name="Vasia   Madesi" userId="S::vasia.madesi_yellowwindow.com#ext#@europeansf.onmicrosoft.com::16d47c5c-4b5a-452a-bc8a-bb2a63f077b9" providerId="AD" clId="Web-{57B7F786-7DC9-A806-3437-F7FAEDDF7C89}"/>
    <pc:docChg chg="modSld">
      <pc:chgData name="Vasia   Madesi" userId="S::vasia.madesi_yellowwindow.com#ext#@europeansf.onmicrosoft.com::16d47c5c-4b5a-452a-bc8a-bb2a63f077b9" providerId="AD" clId="Web-{57B7F786-7DC9-A806-3437-F7FAEDDF7C89}" dt="2026-05-19T21:31:31.066" v="847" actId="20577"/>
      <pc:docMkLst>
        <pc:docMk/>
      </pc:docMkLst>
      <pc:sldChg chg="delSp modSp">
        <pc:chgData name="Vasia   Madesi" userId="S::vasia.madesi_yellowwindow.com#ext#@europeansf.onmicrosoft.com::16d47c5c-4b5a-452a-bc8a-bb2a63f077b9" providerId="AD" clId="Web-{57B7F786-7DC9-A806-3437-F7FAEDDF7C89}" dt="2026-05-19T21:28:03.877" v="777" actId="20577"/>
        <pc:sldMkLst>
          <pc:docMk/>
          <pc:sldMk cId="2728675905" sldId="297"/>
        </pc:sldMkLst>
        <pc:spChg chg="del">
          <ac:chgData name="Vasia   Madesi" userId="S::vasia.madesi_yellowwindow.com#ext#@europeansf.onmicrosoft.com::16d47c5c-4b5a-452a-bc8a-bb2a63f077b9" providerId="AD" clId="Web-{57B7F786-7DC9-A806-3437-F7FAEDDF7C89}" dt="2026-05-19T21:21:46.224" v="564"/>
          <ac:spMkLst>
            <pc:docMk/>
            <pc:sldMk cId="2728675905" sldId="297"/>
            <ac:spMk id="8" creationId="{574417C0-D6A8-4377-4445-F528B68A4927}"/>
          </ac:spMkLst>
        </pc:spChg>
        <pc:spChg chg="mod">
          <ac:chgData name="Vasia   Madesi" userId="S::vasia.madesi_yellowwindow.com#ext#@europeansf.onmicrosoft.com::16d47c5c-4b5a-452a-bc8a-bb2a63f077b9" providerId="AD" clId="Web-{57B7F786-7DC9-A806-3437-F7FAEDDF7C89}" dt="2026-05-19T21:28:01.861" v="775" actId="20577"/>
          <ac:spMkLst>
            <pc:docMk/>
            <pc:sldMk cId="2728675905" sldId="297"/>
            <ac:spMk id="9" creationId="{3C4383E9-C226-21D8-CE72-C0B655D5ADDF}"/>
          </ac:spMkLst>
        </pc:spChg>
        <pc:spChg chg="mod">
          <ac:chgData name="Vasia   Madesi" userId="S::vasia.madesi_yellowwindow.com#ext#@europeansf.onmicrosoft.com::16d47c5c-4b5a-452a-bc8a-bb2a63f077b9" providerId="AD" clId="Web-{57B7F786-7DC9-A806-3437-F7FAEDDF7C89}" dt="2026-05-19T21:28:03.877" v="777" actId="20577"/>
          <ac:spMkLst>
            <pc:docMk/>
            <pc:sldMk cId="2728675905" sldId="297"/>
            <ac:spMk id="10" creationId="{84BBAFD8-F5DB-8362-7154-3E9ED0983001}"/>
          </ac:spMkLst>
        </pc:spChg>
        <pc:spChg chg="del mod">
          <ac:chgData name="Vasia   Madesi" userId="S::vasia.madesi_yellowwindow.com#ext#@europeansf.onmicrosoft.com::16d47c5c-4b5a-452a-bc8a-bb2a63f077b9" providerId="AD" clId="Web-{57B7F786-7DC9-A806-3437-F7FAEDDF7C89}" dt="2026-05-19T21:22:56.506" v="682"/>
          <ac:spMkLst>
            <pc:docMk/>
            <pc:sldMk cId="2728675905" sldId="297"/>
            <ac:spMk id="12" creationId="{72D3888D-64FE-AA7D-BAC7-4AB0DD917EF0}"/>
          </ac:spMkLst>
        </pc:spChg>
      </pc:sldChg>
      <pc:sldChg chg="addSp delSp modSp mod modClrScheme chgLayout">
        <pc:chgData name="Vasia   Madesi" userId="S::vasia.madesi_yellowwindow.com#ext#@europeansf.onmicrosoft.com::16d47c5c-4b5a-452a-bc8a-bb2a63f077b9" providerId="AD" clId="Web-{57B7F786-7DC9-A806-3437-F7FAEDDF7C89}" dt="2026-05-19T21:27:56.955" v="772" actId="1076"/>
        <pc:sldMkLst>
          <pc:docMk/>
          <pc:sldMk cId="3697817387" sldId="298"/>
        </pc:sldMkLst>
        <pc:spChg chg="add mod ord">
          <ac:chgData name="Vasia   Madesi" userId="S::vasia.madesi_yellowwindow.com#ext#@europeansf.onmicrosoft.com::16d47c5c-4b5a-452a-bc8a-bb2a63f077b9" providerId="AD" clId="Web-{57B7F786-7DC9-A806-3437-F7FAEDDF7C89}" dt="2026-05-19T21:27:48.127" v="770" actId="20577"/>
          <ac:spMkLst>
            <pc:docMk/>
            <pc:sldMk cId="3697817387" sldId="298"/>
            <ac:spMk id="2" creationId="{E65930DE-7F49-3260-8808-EA53D6622E7D}"/>
          </ac:spMkLst>
        </pc:spChg>
        <pc:spChg chg="add mod ord">
          <ac:chgData name="Vasia   Madesi" userId="S::vasia.madesi_yellowwindow.com#ext#@europeansf.onmicrosoft.com::16d47c5c-4b5a-452a-bc8a-bb2a63f077b9" providerId="AD" clId="Web-{57B7F786-7DC9-A806-3437-F7FAEDDF7C89}" dt="2026-05-19T21:27:51.627" v="771" actId="20577"/>
          <ac:spMkLst>
            <pc:docMk/>
            <pc:sldMk cId="3697817387" sldId="298"/>
            <ac:spMk id="3" creationId="{3D1DE70B-768A-79B9-C349-EA43AB40B4A3}"/>
          </ac:spMkLst>
        </pc:spChg>
        <pc:spChg chg="add del mod">
          <ac:chgData name="Vasia   Madesi" userId="S::vasia.madesi_yellowwindow.com#ext#@europeansf.onmicrosoft.com::16d47c5c-4b5a-452a-bc8a-bb2a63f077b9" providerId="AD" clId="Web-{57B7F786-7DC9-A806-3437-F7FAEDDF7C89}" dt="2026-05-19T21:24:50.898" v="704"/>
          <ac:spMkLst>
            <pc:docMk/>
            <pc:sldMk cId="3697817387" sldId="298"/>
            <ac:spMk id="4" creationId="{0479B40D-E9F6-E92A-5FB6-2DA89564CF32}"/>
          </ac:spMkLst>
        </pc:spChg>
        <pc:spChg chg="del mod">
          <ac:chgData name="Vasia   Madesi" userId="S::vasia.madesi_yellowwindow.com#ext#@europeansf.onmicrosoft.com::16d47c5c-4b5a-452a-bc8a-bb2a63f077b9" providerId="AD" clId="Web-{57B7F786-7DC9-A806-3437-F7FAEDDF7C89}" dt="2026-05-19T21:24:44.851" v="700"/>
          <ac:spMkLst>
            <pc:docMk/>
            <pc:sldMk cId="3697817387" sldId="298"/>
            <ac:spMk id="8" creationId="{8B3F83C8-C2EF-811B-14BE-BD2091F48758}"/>
          </ac:spMkLst>
        </pc:spChg>
        <pc:spChg chg="mod">
          <ac:chgData name="Vasia   Madesi" userId="S::vasia.madesi_yellowwindow.com#ext#@europeansf.onmicrosoft.com::16d47c5c-4b5a-452a-bc8a-bb2a63f077b9" providerId="AD" clId="Web-{57B7F786-7DC9-A806-3437-F7FAEDDF7C89}" dt="2026-05-19T21:27:56.955" v="772" actId="1076"/>
          <ac:spMkLst>
            <pc:docMk/>
            <pc:sldMk cId="3697817387" sldId="298"/>
            <ac:spMk id="9" creationId="{283F9726-EEBF-C6BF-46F9-909B572EEEEC}"/>
          </ac:spMkLst>
        </pc:spChg>
        <pc:spChg chg="del mod">
          <ac:chgData name="Vasia   Madesi" userId="S::vasia.madesi_yellowwindow.com#ext#@europeansf.onmicrosoft.com::16d47c5c-4b5a-452a-bc8a-bb2a63f077b9" providerId="AD" clId="Web-{57B7F786-7DC9-A806-3437-F7FAEDDF7C89}" dt="2026-05-19T21:24:36.945" v="696"/>
          <ac:spMkLst>
            <pc:docMk/>
            <pc:sldMk cId="3697817387" sldId="298"/>
            <ac:spMk id="12" creationId="{BA4F627F-B8F2-B3E6-9C2D-32FB529763BA}"/>
          </ac:spMkLst>
        </pc:spChg>
      </pc:sldChg>
      <pc:sldChg chg="addSp delSp modSp mod modClrScheme chgLayout">
        <pc:chgData name="Vasia   Madesi" userId="S::vasia.madesi_yellowwindow.com#ext#@europeansf.onmicrosoft.com::16d47c5c-4b5a-452a-bc8a-bb2a63f077b9" providerId="AD" clId="Web-{57B7F786-7DC9-A806-3437-F7FAEDDF7C89}" dt="2026-05-19T21:27:36.017" v="768" actId="20577"/>
        <pc:sldMkLst>
          <pc:docMk/>
          <pc:sldMk cId="2137901233" sldId="299"/>
        </pc:sldMkLst>
        <pc:spChg chg="add mod ord">
          <ac:chgData name="Vasia   Madesi" userId="S::vasia.madesi_yellowwindow.com#ext#@europeansf.onmicrosoft.com::16d47c5c-4b5a-452a-bc8a-bb2a63f077b9" providerId="AD" clId="Web-{57B7F786-7DC9-A806-3437-F7FAEDDF7C89}" dt="2026-05-19T21:26:21.369" v="730" actId="20577"/>
          <ac:spMkLst>
            <pc:docMk/>
            <pc:sldMk cId="2137901233" sldId="299"/>
            <ac:spMk id="2" creationId="{B335ED34-857F-829F-19D6-72E66A3FD7B8}"/>
          </ac:spMkLst>
        </pc:spChg>
        <pc:spChg chg="add mod ord">
          <ac:chgData name="Vasia   Madesi" userId="S::vasia.madesi_yellowwindow.com#ext#@europeansf.onmicrosoft.com::16d47c5c-4b5a-452a-bc8a-bb2a63f077b9" providerId="AD" clId="Web-{57B7F786-7DC9-A806-3437-F7FAEDDF7C89}" dt="2026-05-19T21:27:36.017" v="768" actId="20577"/>
          <ac:spMkLst>
            <pc:docMk/>
            <pc:sldMk cId="2137901233" sldId="299"/>
            <ac:spMk id="3" creationId="{76B221D3-7BC0-6A1F-8A23-CC610DC3F308}"/>
          </ac:spMkLst>
        </pc:spChg>
        <pc:spChg chg="add del mod">
          <ac:chgData name="Vasia   Madesi" userId="S::vasia.madesi_yellowwindow.com#ext#@europeansf.onmicrosoft.com::16d47c5c-4b5a-452a-bc8a-bb2a63f077b9" providerId="AD" clId="Web-{57B7F786-7DC9-A806-3437-F7FAEDDF7C89}" dt="2026-05-19T21:26:24.494" v="731"/>
          <ac:spMkLst>
            <pc:docMk/>
            <pc:sldMk cId="2137901233" sldId="299"/>
            <ac:spMk id="4" creationId="{4C92A4A2-32A3-0855-6C98-76A9ACACDD02}"/>
          </ac:spMkLst>
        </pc:spChg>
        <pc:spChg chg="add del mod">
          <ac:chgData name="Vasia   Madesi" userId="S::vasia.madesi_yellowwindow.com#ext#@europeansf.onmicrosoft.com::16d47c5c-4b5a-452a-bc8a-bb2a63f077b9" providerId="AD" clId="Web-{57B7F786-7DC9-A806-3437-F7FAEDDF7C89}" dt="2026-05-19T21:26:35.869" v="738"/>
          <ac:spMkLst>
            <pc:docMk/>
            <pc:sldMk cId="2137901233" sldId="299"/>
            <ac:spMk id="5" creationId="{4B8AD410-0D27-33F5-8F3F-7ED049F12DCB}"/>
          </ac:spMkLst>
        </pc:spChg>
        <pc:spChg chg="del mod">
          <ac:chgData name="Vasia   Madesi" userId="S::vasia.madesi_yellowwindow.com#ext#@europeansf.onmicrosoft.com::16d47c5c-4b5a-452a-bc8a-bb2a63f077b9" providerId="AD" clId="Web-{57B7F786-7DC9-A806-3437-F7FAEDDF7C89}" dt="2026-05-19T21:26:08.291" v="722"/>
          <ac:spMkLst>
            <pc:docMk/>
            <pc:sldMk cId="2137901233" sldId="299"/>
            <ac:spMk id="8" creationId="{09CBD2E7-C96D-54C5-D101-354297B5CA8A}"/>
          </ac:spMkLst>
        </pc:spChg>
        <pc:spChg chg="del mod">
          <ac:chgData name="Vasia   Madesi" userId="S::vasia.madesi_yellowwindow.com#ext#@europeansf.onmicrosoft.com::16d47c5c-4b5a-452a-bc8a-bb2a63f077b9" providerId="AD" clId="Web-{57B7F786-7DC9-A806-3437-F7FAEDDF7C89}" dt="2026-05-19T21:26:32.119" v="734"/>
          <ac:spMkLst>
            <pc:docMk/>
            <pc:sldMk cId="2137901233" sldId="299"/>
            <ac:spMk id="12" creationId="{A0F01CD7-271E-6C63-796B-76CFE12B1785}"/>
          </ac:spMkLst>
        </pc:spChg>
      </pc:sldChg>
      <pc:sldChg chg="addSp delSp modSp mod modClrScheme chgLayout">
        <pc:chgData name="Vasia   Madesi" userId="S::vasia.madesi_yellowwindow.com#ext#@europeansf.onmicrosoft.com::16d47c5c-4b5a-452a-bc8a-bb2a63f077b9" providerId="AD" clId="Web-{57B7F786-7DC9-A806-3437-F7FAEDDF7C89}" dt="2026-05-19T21:31:06.285" v="846" actId="20577"/>
        <pc:sldMkLst>
          <pc:docMk/>
          <pc:sldMk cId="2469892830" sldId="300"/>
        </pc:sldMkLst>
        <pc:spChg chg="add mod ord">
          <ac:chgData name="Vasia   Madesi" userId="S::vasia.madesi_yellowwindow.com#ext#@europeansf.onmicrosoft.com::16d47c5c-4b5a-452a-bc8a-bb2a63f077b9" providerId="AD" clId="Web-{57B7F786-7DC9-A806-3437-F7FAEDDF7C89}" dt="2026-05-19T21:30:39.363" v="836" actId="1076"/>
          <ac:spMkLst>
            <pc:docMk/>
            <pc:sldMk cId="2469892830" sldId="300"/>
            <ac:spMk id="2" creationId="{2E97218B-3FCF-6130-2220-1498FC517697}"/>
          </ac:spMkLst>
        </pc:spChg>
        <pc:spChg chg="add mod ord">
          <ac:chgData name="Vasia   Madesi" userId="S::vasia.madesi_yellowwindow.com#ext#@europeansf.onmicrosoft.com::16d47c5c-4b5a-452a-bc8a-bb2a63f077b9" providerId="AD" clId="Web-{57B7F786-7DC9-A806-3437-F7FAEDDF7C89}" dt="2026-05-19T21:31:06.285" v="846" actId="20577"/>
          <ac:spMkLst>
            <pc:docMk/>
            <pc:sldMk cId="2469892830" sldId="300"/>
            <ac:spMk id="3" creationId="{C658E0A3-39FC-C0AC-8CBA-9A202E559020}"/>
          </ac:spMkLst>
        </pc:spChg>
        <pc:spChg chg="del">
          <ac:chgData name="Vasia   Madesi" userId="S::vasia.madesi_yellowwindow.com#ext#@europeansf.onmicrosoft.com::16d47c5c-4b5a-452a-bc8a-bb2a63f077b9" providerId="AD" clId="Web-{57B7F786-7DC9-A806-3437-F7FAEDDF7C89}" dt="2026-05-19T21:30:28.816" v="833"/>
          <ac:spMkLst>
            <pc:docMk/>
            <pc:sldMk cId="2469892830" sldId="300"/>
            <ac:spMk id="8" creationId="{C999CA7D-40C8-ADA8-79DE-B33A41198836}"/>
          </ac:spMkLst>
        </pc:spChg>
        <pc:spChg chg="del mod">
          <ac:chgData name="Vasia   Madesi" userId="S::vasia.madesi_yellowwindow.com#ext#@europeansf.onmicrosoft.com::16d47c5c-4b5a-452a-bc8a-bb2a63f077b9" providerId="AD" clId="Web-{57B7F786-7DC9-A806-3437-F7FAEDDF7C89}" dt="2026-05-19T21:30:43.535" v="839"/>
          <ac:spMkLst>
            <pc:docMk/>
            <pc:sldMk cId="2469892830" sldId="300"/>
            <ac:spMk id="12" creationId="{45EA01E6-C054-8A81-E7A5-DFE3AC416147}"/>
          </ac:spMkLst>
        </pc:spChg>
      </pc:sldChg>
      <pc:sldChg chg="addSp delSp modSp mod modClrScheme chgLayout">
        <pc:chgData name="Vasia   Madesi" userId="S::vasia.madesi_yellowwindow.com#ext#@europeansf.onmicrosoft.com::16d47c5c-4b5a-452a-bc8a-bb2a63f077b9" providerId="AD" clId="Web-{57B7F786-7DC9-A806-3437-F7FAEDDF7C89}" dt="2026-05-19T21:30:11.113" v="830" actId="20577"/>
        <pc:sldMkLst>
          <pc:docMk/>
          <pc:sldMk cId="3873509452" sldId="301"/>
        </pc:sldMkLst>
        <pc:spChg chg="add mod ord">
          <ac:chgData name="Vasia   Madesi" userId="S::vasia.madesi_yellowwindow.com#ext#@europeansf.onmicrosoft.com::16d47c5c-4b5a-452a-bc8a-bb2a63f077b9" providerId="AD" clId="Web-{57B7F786-7DC9-A806-3437-F7FAEDDF7C89}" dt="2026-05-19T21:30:11.113" v="830" actId="20577"/>
          <ac:spMkLst>
            <pc:docMk/>
            <pc:sldMk cId="3873509452" sldId="301"/>
            <ac:spMk id="2" creationId="{3146F5F0-CF7E-4B11-F960-C69E7D556EC1}"/>
          </ac:spMkLst>
        </pc:spChg>
        <pc:spChg chg="add del mod ord">
          <ac:chgData name="Vasia   Madesi" userId="S::vasia.madesi_yellowwindow.com#ext#@europeansf.onmicrosoft.com::16d47c5c-4b5a-452a-bc8a-bb2a63f077b9" providerId="AD" clId="Web-{57B7F786-7DC9-A806-3437-F7FAEDDF7C89}" dt="2026-05-19T21:28:57.565" v="795"/>
          <ac:spMkLst>
            <pc:docMk/>
            <pc:sldMk cId="3873509452" sldId="301"/>
            <ac:spMk id="3" creationId="{B878B586-254F-CD10-1BBB-E27B96FE92E6}"/>
          </ac:spMkLst>
        </pc:spChg>
        <pc:spChg chg="add del mod">
          <ac:chgData name="Vasia   Madesi" userId="S::vasia.madesi_yellowwindow.com#ext#@europeansf.onmicrosoft.com::16d47c5c-4b5a-452a-bc8a-bb2a63f077b9" providerId="AD" clId="Web-{57B7F786-7DC9-A806-3437-F7FAEDDF7C89}" dt="2026-05-19T21:29:04.659" v="799"/>
          <ac:spMkLst>
            <pc:docMk/>
            <pc:sldMk cId="3873509452" sldId="301"/>
            <ac:spMk id="4" creationId="{38A4E1F7-54D3-3920-FF63-81BD4FAE6C62}"/>
          </ac:spMkLst>
        </pc:spChg>
        <pc:spChg chg="add del mod">
          <ac:chgData name="Vasia   Madesi" userId="S::vasia.madesi_yellowwindow.com#ext#@europeansf.onmicrosoft.com::16d47c5c-4b5a-452a-bc8a-bb2a63f077b9" providerId="AD" clId="Web-{57B7F786-7DC9-A806-3437-F7FAEDDF7C89}" dt="2026-05-19T21:29:15.175" v="805"/>
          <ac:spMkLst>
            <pc:docMk/>
            <pc:sldMk cId="3873509452" sldId="301"/>
            <ac:spMk id="5" creationId="{0B0C6996-9640-3AD4-4E81-B1EFD736B05D}"/>
          </ac:spMkLst>
        </pc:spChg>
        <pc:spChg chg="add mod">
          <ac:chgData name="Vasia   Madesi" userId="S::vasia.madesi_yellowwindow.com#ext#@europeansf.onmicrosoft.com::16d47c5c-4b5a-452a-bc8a-bb2a63f077b9" providerId="AD" clId="Web-{57B7F786-7DC9-A806-3437-F7FAEDDF7C89}" dt="2026-05-19T21:30:06.003" v="828" actId="20577"/>
          <ac:spMkLst>
            <pc:docMk/>
            <pc:sldMk cId="3873509452" sldId="301"/>
            <ac:spMk id="7" creationId="{0331E6DF-3EEC-43CA-C173-4ABEDC929017}"/>
          </ac:spMkLst>
        </pc:spChg>
        <pc:spChg chg="del mod">
          <ac:chgData name="Vasia   Madesi" userId="S::vasia.madesi_yellowwindow.com#ext#@europeansf.onmicrosoft.com::16d47c5c-4b5a-452a-bc8a-bb2a63f077b9" providerId="AD" clId="Web-{57B7F786-7DC9-A806-3437-F7FAEDDF7C89}" dt="2026-05-19T21:28:27.346" v="786"/>
          <ac:spMkLst>
            <pc:docMk/>
            <pc:sldMk cId="3873509452" sldId="301"/>
            <ac:spMk id="8" creationId="{80CE2978-BCBF-2B0D-09D4-5E81E74A0683}"/>
          </ac:spMkLst>
        </pc:spChg>
        <pc:spChg chg="del mod">
          <ac:chgData name="Vasia   Madesi" userId="S::vasia.madesi_yellowwindow.com#ext#@europeansf.onmicrosoft.com::16d47c5c-4b5a-452a-bc8a-bb2a63f077b9" providerId="AD" clId="Web-{57B7F786-7DC9-A806-3437-F7FAEDDF7C89}" dt="2026-05-19T21:28:54.721" v="794"/>
          <ac:spMkLst>
            <pc:docMk/>
            <pc:sldMk cId="3873509452" sldId="301"/>
            <ac:spMk id="12" creationId="{956677A8-6D66-A2EC-C834-0D761A80E2D9}"/>
          </ac:spMkLst>
        </pc:spChg>
      </pc:sldChg>
      <pc:sldChg chg="modSp">
        <pc:chgData name="Vasia   Madesi" userId="S::vasia.madesi_yellowwindow.com#ext#@europeansf.onmicrosoft.com::16d47c5c-4b5a-452a-bc8a-bb2a63f077b9" providerId="AD" clId="Web-{57B7F786-7DC9-A806-3437-F7FAEDDF7C89}" dt="2026-05-19T21:14:34.906" v="0" actId="1076"/>
        <pc:sldMkLst>
          <pc:docMk/>
          <pc:sldMk cId="1900219768" sldId="373"/>
        </pc:sldMkLst>
        <pc:spChg chg="mod">
          <ac:chgData name="Vasia   Madesi" userId="S::vasia.madesi_yellowwindow.com#ext#@europeansf.onmicrosoft.com::16d47c5c-4b5a-452a-bc8a-bb2a63f077b9" providerId="AD" clId="Web-{57B7F786-7DC9-A806-3437-F7FAEDDF7C89}" dt="2026-05-19T21:14:34.906" v="0" actId="1076"/>
          <ac:spMkLst>
            <pc:docMk/>
            <pc:sldMk cId="1900219768" sldId="373"/>
            <ac:spMk id="7" creationId="{37C8842C-ED4A-EF05-F3C2-BB8C215930EA}"/>
          </ac:spMkLst>
        </pc:spChg>
      </pc:sldChg>
      <pc:sldChg chg="modSp">
        <pc:chgData name="Vasia   Madesi" userId="S::vasia.madesi_yellowwindow.com#ext#@europeansf.onmicrosoft.com::16d47c5c-4b5a-452a-bc8a-bb2a63f077b9" providerId="AD" clId="Web-{57B7F786-7DC9-A806-3437-F7FAEDDF7C89}" dt="2026-05-19T21:31:31.066" v="847" actId="20577"/>
        <pc:sldMkLst>
          <pc:docMk/>
          <pc:sldMk cId="2986268807" sldId="763"/>
        </pc:sldMkLst>
        <pc:spChg chg="mod">
          <ac:chgData name="Vasia   Madesi" userId="S::vasia.madesi_yellowwindow.com#ext#@europeansf.onmicrosoft.com::16d47c5c-4b5a-452a-bc8a-bb2a63f077b9" providerId="AD" clId="Web-{57B7F786-7DC9-A806-3437-F7FAEDDF7C89}" dt="2026-05-19T21:31:31.066" v="847" actId="20577"/>
          <ac:spMkLst>
            <pc:docMk/>
            <pc:sldMk cId="2986268807" sldId="763"/>
            <ac:spMk id="7" creationId="{CE77E9A3-FE03-C18B-03C0-E1F64F366C7F}"/>
          </ac:spMkLst>
        </pc:spChg>
      </pc:sldChg>
      <pc:sldChg chg="delSp modSp">
        <pc:chgData name="Vasia   Madesi" userId="S::vasia.madesi_yellowwindow.com#ext#@europeansf.onmicrosoft.com::16d47c5c-4b5a-452a-bc8a-bb2a63f077b9" providerId="AD" clId="Web-{57B7F786-7DC9-A806-3437-F7FAEDDF7C89}" dt="2026-05-19T21:20:58.129" v="550" actId="20577"/>
        <pc:sldMkLst>
          <pc:docMk/>
          <pc:sldMk cId="4255527879" sldId="769"/>
        </pc:sldMkLst>
        <pc:spChg chg="mod">
          <ac:chgData name="Vasia   Madesi" userId="S::vasia.madesi_yellowwindow.com#ext#@europeansf.onmicrosoft.com::16d47c5c-4b5a-452a-bc8a-bb2a63f077b9" providerId="AD" clId="Web-{57B7F786-7DC9-A806-3437-F7FAEDDF7C89}" dt="2026-05-19T21:20:58.129" v="550" actId="20577"/>
          <ac:spMkLst>
            <pc:docMk/>
            <pc:sldMk cId="4255527879" sldId="769"/>
            <ac:spMk id="2" creationId="{0941E7EF-9E04-CDA9-9387-F84028D17B5A}"/>
          </ac:spMkLst>
        </pc:spChg>
        <pc:spChg chg="mod">
          <ac:chgData name="Vasia   Madesi" userId="S::vasia.madesi_yellowwindow.com#ext#@europeansf.onmicrosoft.com::16d47c5c-4b5a-452a-bc8a-bb2a63f077b9" providerId="AD" clId="Web-{57B7F786-7DC9-A806-3437-F7FAEDDF7C89}" dt="2026-05-19T21:17:46.002" v="266" actId="20577"/>
          <ac:spMkLst>
            <pc:docMk/>
            <pc:sldMk cId="4255527879" sldId="769"/>
            <ac:spMk id="4" creationId="{569A2266-5A3B-A0FB-ADF8-BEC74455B151}"/>
          </ac:spMkLst>
        </pc:spChg>
        <pc:picChg chg="del mod">
          <ac:chgData name="Vasia   Madesi" userId="S::vasia.madesi_yellowwindow.com#ext#@europeansf.onmicrosoft.com::16d47c5c-4b5a-452a-bc8a-bb2a63f077b9" providerId="AD" clId="Web-{57B7F786-7DC9-A806-3437-F7FAEDDF7C89}" dt="2026-05-19T21:17:48.361" v="268"/>
          <ac:picMkLst>
            <pc:docMk/>
            <pc:sldMk cId="4255527879" sldId="769"/>
            <ac:picMk id="6" creationId="{C51695E5-DB05-A763-0A00-79096A27A844}"/>
          </ac:picMkLst>
        </pc:picChg>
      </pc:sldChg>
      <pc:sldChg chg="delSp modSp">
        <pc:chgData name="Vasia   Madesi" userId="S::vasia.madesi_yellowwindow.com#ext#@europeansf.onmicrosoft.com::16d47c5c-4b5a-452a-bc8a-bb2a63f077b9" providerId="AD" clId="Web-{57B7F786-7DC9-A806-3437-F7FAEDDF7C89}" dt="2026-05-19T21:20:43.410" v="548" actId="20577"/>
        <pc:sldMkLst>
          <pc:docMk/>
          <pc:sldMk cId="973061771" sldId="770"/>
        </pc:sldMkLst>
        <pc:spChg chg="mod">
          <ac:chgData name="Vasia   Madesi" userId="S::vasia.madesi_yellowwindow.com#ext#@europeansf.onmicrosoft.com::16d47c5c-4b5a-452a-bc8a-bb2a63f077b9" providerId="AD" clId="Web-{57B7F786-7DC9-A806-3437-F7FAEDDF7C89}" dt="2026-05-19T21:18:18.487" v="282" actId="20577"/>
          <ac:spMkLst>
            <pc:docMk/>
            <pc:sldMk cId="973061771" sldId="770"/>
            <ac:spMk id="2" creationId="{533FC50D-DD20-306D-70B9-56DDA5F47EA5}"/>
          </ac:spMkLst>
        </pc:spChg>
        <pc:spChg chg="mod">
          <ac:chgData name="Vasia   Madesi" userId="S::vasia.madesi_yellowwindow.com#ext#@europeansf.onmicrosoft.com::16d47c5c-4b5a-452a-bc8a-bb2a63f077b9" providerId="AD" clId="Web-{57B7F786-7DC9-A806-3437-F7FAEDDF7C89}" dt="2026-05-19T21:20:43.410" v="548" actId="20577"/>
          <ac:spMkLst>
            <pc:docMk/>
            <pc:sldMk cId="973061771" sldId="770"/>
            <ac:spMk id="4" creationId="{84D555F6-88A2-9B0A-5307-5526A4FE990E}"/>
          </ac:spMkLst>
        </pc:spChg>
        <pc:picChg chg="del mod">
          <ac:chgData name="Vasia   Madesi" userId="S::vasia.madesi_yellowwindow.com#ext#@europeansf.onmicrosoft.com::16d47c5c-4b5a-452a-bc8a-bb2a63f077b9" providerId="AD" clId="Web-{57B7F786-7DC9-A806-3437-F7FAEDDF7C89}" dt="2026-05-19T21:20:34.098" v="544"/>
          <ac:picMkLst>
            <pc:docMk/>
            <pc:sldMk cId="973061771" sldId="770"/>
            <ac:picMk id="6" creationId="{06B6B071-75F6-5C74-C45D-06905FE35570}"/>
          </ac:picMkLst>
        </pc:picChg>
      </pc:sldChg>
      <pc:sldChg chg="modSp">
        <pc:chgData name="Vasia   Madesi" userId="S::vasia.madesi_yellowwindow.com#ext#@europeansf.onmicrosoft.com::16d47c5c-4b5a-452a-bc8a-bb2a63f077b9" providerId="AD" clId="Web-{57B7F786-7DC9-A806-3437-F7FAEDDF7C89}" dt="2026-05-19T21:28:13.033" v="782" actId="20577"/>
        <pc:sldMkLst>
          <pc:docMk/>
          <pc:sldMk cId="1373202916" sldId="772"/>
        </pc:sldMkLst>
        <pc:spChg chg="mod">
          <ac:chgData name="Vasia   Madesi" userId="S::vasia.madesi_yellowwindow.com#ext#@europeansf.onmicrosoft.com::16d47c5c-4b5a-452a-bc8a-bb2a63f077b9" providerId="AD" clId="Web-{57B7F786-7DC9-A806-3437-F7FAEDDF7C89}" dt="2026-05-19T21:28:08.815" v="779" actId="20577"/>
          <ac:spMkLst>
            <pc:docMk/>
            <pc:sldMk cId="1373202916" sldId="772"/>
            <ac:spMk id="2" creationId="{52DD609B-BF53-D20F-8068-82DE69CE1D91}"/>
          </ac:spMkLst>
        </pc:spChg>
        <pc:spChg chg="mod">
          <ac:chgData name="Vasia   Madesi" userId="S::vasia.madesi_yellowwindow.com#ext#@europeansf.onmicrosoft.com::16d47c5c-4b5a-452a-bc8a-bb2a63f077b9" providerId="AD" clId="Web-{57B7F786-7DC9-A806-3437-F7FAEDDF7C89}" dt="2026-05-19T21:28:13.033" v="782" actId="20577"/>
          <ac:spMkLst>
            <pc:docMk/>
            <pc:sldMk cId="1373202916" sldId="772"/>
            <ac:spMk id="4" creationId="{67B33392-A69D-65FC-DDCE-E1F0ECE59808}"/>
          </ac:spMkLst>
        </pc:spChg>
      </pc:sldChg>
    </pc:docChg>
  </pc:docChgLst>
</pc:chgInfo>
</file>

<file path=ppt/comments/modernComment_175_71430D7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01AD73C-DBB0-40FD-AD57-541FB15E2B57}" authorId="{D11FBB5F-A279-E1BC-A639-3829B0244F7C}" created="2026-05-19T14:40:48.515">
    <pc:sldMkLst xmlns:pc="http://schemas.microsoft.com/office/powerpoint/2013/main/command">
      <pc:docMk/>
      <pc:sldMk cId="1900219768" sldId="373"/>
    </pc:sldMkLst>
    <p188:txBody>
      <a:bodyPr/>
      <a:lstStyle/>
      <a:p>
        <a:r>
          <a:rPr lang="en-US"/>
          <a:t>- Please, remove any element from the notes or/and the presentation that is not meant for the public. 
- Add references to slides in case you have not done before. 
- Make sure that Arial font is used across the slides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D545DD6B-8B9E-6542-B9D8-9C1F4F618C3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A3FEA30-BC4C-994F-B889-93D5D297B2D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E86BD2-5E6F-9C4A-99AC-16E36CEFF90D}" type="datetimeFigureOut">
              <a:rPr lang="fr-FR" smtClean="0"/>
              <a:t>19/05/2026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0E81971-FA2E-5547-9042-F8E6C23D427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508A43C-14BB-3748-8C76-B0D47DF8CB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57744E-A28D-CC45-B59D-2AA8FD0E764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93888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D-DIN" panose="020B0504030202030204" pitchFamily="34" charset="77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D-DIN" panose="020B0504030202030204" pitchFamily="34" charset="77"/>
              </a:defRPr>
            </a:lvl1pPr>
          </a:lstStyle>
          <a:p>
            <a:fld id="{108FFD40-13C9-7B48-A0BE-E251E1E33FE5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D-DIN" panose="020B0504030202030204" pitchFamily="34" charset="77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D-DIN" panose="020B0504030202030204" pitchFamily="34" charset="77"/>
              </a:defRPr>
            </a:lvl1pPr>
          </a:lstStyle>
          <a:p>
            <a:fld id="{6F8E2375-F1B1-284C-A827-B0E603FDBD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444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D-DIN" panose="020B0504030202030204" pitchFamily="34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D-DIN" panose="020B0504030202030204" pitchFamily="34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D-DIN" panose="020B0504030202030204" pitchFamily="34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D-DIN" panose="020B0504030202030204" pitchFamily="34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D-DIN" panose="020B0504030202030204" pitchFamily="34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gle/vNvHjwN4LtCmh3sd9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D-DIN"/>
              </a:rPr>
              <a:t>Before we begin, let's set some ground rules. This is a safe space where confidentiality is paramount. Please keep your questions concise and respect the timing of our session. Feel free to be curious, ask questions, and be an active participant.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1816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6CADF-B075-1C36-BB4B-3A9519BF85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76045CB-402F-5028-1C02-F1BFDC2A69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2195E4-A4FC-29F5-49CA-DD5AAA26A5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04771A-EE01-06D9-2A12-7EC79F539B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F9EE45-4352-40AA-8F18-47A0531BCB24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4729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3C1A3-834D-0874-46CF-23E3410C6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AD23B2-EC53-E630-86AE-189F7BE076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18C8C7-E6A6-4FA0-51DE-76B2B2202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D-DIN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8B50E2-71C3-9809-B23B-8E378F3C82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4678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6138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37697-B272-CD8A-BB34-AA407BFC6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BD4999-7F6F-8211-6961-DF4B50C105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0ADA6D-9613-333F-6269-02B4CE6BCD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C85AF6-1692-4650-B7B9-D79B055AFC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F9EE45-4352-40AA-8F18-47A0531BCB24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285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405BC7-29A1-3303-D3F1-EA10A0B68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693C68-04F4-9FCA-6D30-620BE1760B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0402F0-FCED-61A1-D6FC-45712F6A97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1121DA-2D20-ECED-22FD-A390AAEADA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F9EE45-4352-40AA-8F18-47A0531BCB24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0005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https://forms.gle/vNvHjwN4LtCmh3sd9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737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333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16A9E4-DF80-F2F1-74A7-98F8C26F5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B3A64A-ED6A-A43F-83FE-9949939019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73E3DB-CE8E-499C-0D58-A67D4F6185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SzPts val="1100"/>
              <a:buFont typeface="Arial" panose="020B0604020202020204" pitchFamily="34" charset="0"/>
              <a:buChar char="●"/>
            </a:pPr>
            <a:endParaRPr lang="el-GR" altLang="en-G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D6512A-19EF-D9EA-2258-B6387640D9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32926B-54A9-4C41-8A68-474D0FCC8C9C}" type="slidenum">
              <a:rPr lang="el-GR" smtClean="0"/>
              <a:t>11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90630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20194-B08B-7858-DFF4-BF6AB208DC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44C13A-0F5A-2A18-274B-B9328366CA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8C111D-A423-2074-C02A-4F6B4DB772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100"/>
              <a:buFont typeface="Arial" panose="020B0604020202020204" pitchFamily="34" charset="0"/>
              <a:buNone/>
              <a:tabLst/>
              <a:defRPr/>
            </a:pPr>
            <a:r>
              <a:rPr lang="en-US" sz="14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Rankings: which GE provisions have higher ranked institutions </a:t>
            </a:r>
            <a:r>
              <a:rPr lang="en-US" sz="14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</a:t>
            </a:r>
            <a:r>
              <a:rPr lang="en-US" sz="14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Convince leadership to put these in place</a:t>
            </a:r>
          </a:p>
          <a:p>
            <a:pPr eaLnBrk="1" hangingPunct="1">
              <a:buSzPts val="1100"/>
              <a:buFont typeface="Arial" panose="020B0604020202020204" pitchFamily="34" charset="0"/>
              <a:buChar char="●"/>
            </a:pPr>
            <a:endParaRPr lang="el-GR" altLang="en-G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AE082-3918-A7B3-5413-961502274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32926B-54A9-4C41-8A68-474D0FCC8C9C}" type="slidenum">
              <a:rPr lang="el-GR" smtClean="0"/>
              <a:t>12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23803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B660B1-DE0B-EA6E-8155-F39B697BA3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5E2D89-4687-8F89-74B0-E4AC16F437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12ADF0-DCD0-46A2-F47A-35FAF8C294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SzPts val="1100"/>
              <a:buFont typeface="Arial" panose="020B0604020202020204" pitchFamily="34" charset="0"/>
              <a:buChar char="●"/>
            </a:pPr>
            <a:endParaRPr lang="el-GR" altLang="en-G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1946E-C8FC-9228-3276-666DA1DDB7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32926B-54A9-4C41-8A68-474D0FCC8C9C}" type="slidenum">
              <a:rPr lang="el-GR" smtClean="0"/>
              <a:t>13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4548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14390-5B12-D664-F2ED-7A872D75A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AF22EB-E5B5-6FAE-3DAE-296C0E425A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7DA51C-3DA5-CD87-6CDD-DCF4297956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SzPts val="1100"/>
              <a:buFont typeface="Arial" panose="020B0604020202020204" pitchFamily="34" charset="0"/>
              <a:buChar char="●"/>
            </a:pPr>
            <a:endParaRPr lang="el-GR" altLang="en-G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E0F610-C822-0BF5-5854-96743713BC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32926B-54A9-4C41-8A68-474D0FCC8C9C}" type="slidenum">
              <a:rPr lang="el-GR" smtClean="0"/>
              <a:t>14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71232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DA4985-4589-5447-3101-D81476908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46DF1C-1D2B-B9A7-07D8-54064433F6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18F046-E423-4A7E-6DC4-649DD5BA99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SzPts val="1100"/>
              <a:buFont typeface="Arial" panose="020B0604020202020204" pitchFamily="34" charset="0"/>
              <a:buChar char="●"/>
            </a:pPr>
            <a:endParaRPr lang="el-GR" altLang="en-G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4D51B0-D8CE-123E-3A5D-6EB8A84FDE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32926B-54A9-4C41-8A68-474D0FCC8C9C}" type="slidenum">
              <a:rPr lang="el-GR" smtClean="0"/>
              <a:t>15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251705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B164A-1ACE-8833-331A-746488260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A78D3C-0BF2-3553-0464-C97391003B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7698AD-9157-6DC8-B4D6-D0636C253D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E75979-E852-E8EA-47A9-AD13D8DE41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8E2375-F1B1-284C-A827-B0E603FDBDD8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26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F9EE45-4352-40AA-8F18-47A0531BCB24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2474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6141" y="1882941"/>
            <a:ext cx="3758364" cy="1861285"/>
          </a:xfrm>
        </p:spPr>
        <p:txBody>
          <a:bodyPr/>
          <a:lstStyle>
            <a:lvl1pPr>
              <a:lnSpc>
                <a:spcPct val="90000"/>
              </a:lnSpc>
              <a:defRPr sz="3200">
                <a:solidFill>
                  <a:srgbClr val="0F223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Espace réservé du numéro de diapositive 4">
            <a:extLst>
              <a:ext uri="{FF2B5EF4-FFF2-40B4-BE49-F238E27FC236}">
                <a16:creationId xmlns:a16="http://schemas.microsoft.com/office/drawing/2014/main" id="{EAD03393-C32B-7446-8852-7DD35EEDB6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>
                <a:solidFill>
                  <a:srgbClr val="5792CE"/>
                </a:solidFill>
                <a:latin typeface="D-DIN" panose="020B0504030202030204" pitchFamily="34" charset="77"/>
              </a:defRPr>
            </a:lvl1pPr>
          </a:lstStyle>
          <a:p>
            <a:fld id="{783777ED-E0AE-DD49-A1E6-113717D9A99F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5" name="Image 5">
            <a:extLst>
              <a:ext uri="{FF2B5EF4-FFF2-40B4-BE49-F238E27FC236}">
                <a16:creationId xmlns:a16="http://schemas.microsoft.com/office/drawing/2014/main" id="{7243D911-2FB7-448A-A3DA-B4ED54835F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766" y="3962901"/>
            <a:ext cx="5106076" cy="5106076"/>
          </a:xfrm>
          <a:prstGeom prst="rect">
            <a:avLst/>
          </a:prstGeom>
        </p:spPr>
      </p:pic>
      <p:pic>
        <p:nvPicPr>
          <p:cNvPr id="8" name="Image 7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3A378521-78DA-214B-D182-8588BF295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" t="40988" b="42346"/>
          <a:stretch/>
        </p:blipFill>
        <p:spPr>
          <a:xfrm>
            <a:off x="914401" y="248666"/>
            <a:ext cx="2018068" cy="36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227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BC8B3-585D-84DD-A9B5-0C9423DD0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D3F97-9157-7EBF-AB32-CE33A41979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7C692A-55F1-A8CC-81E5-7C011FB65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EA4A6-FFCA-5A22-61DA-A5FF5999C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54BDD-43AE-9A06-7FFE-742655408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81491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B38CB-4221-4D1E-AF80-29E010566B18}" type="datetime3">
              <a:rPr lang="cs-CZ" smtClean="0"/>
              <a:t>19/05/26</a:t>
            </a:fld>
            <a:endParaRPr lang="en-GB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EVENT name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1290D-D74F-4082-9FD7-D8FCD85A3D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848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2" y="1129932"/>
            <a:ext cx="10086975" cy="778381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5" name="Straight Connector 4"/>
          <p:cNvCxnSpPr>
            <a:cxnSpLocks/>
          </p:cNvCxnSpPr>
          <p:nvPr userDrawn="1"/>
        </p:nvCxnSpPr>
        <p:spPr>
          <a:xfrm>
            <a:off x="291548" y="1484245"/>
            <a:ext cx="536225" cy="0"/>
          </a:xfrm>
          <a:prstGeom prst="line">
            <a:avLst/>
          </a:prstGeom>
          <a:ln>
            <a:solidFill>
              <a:srgbClr val="0F22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numéro de diapositive 4">
            <a:extLst>
              <a:ext uri="{FF2B5EF4-FFF2-40B4-BE49-F238E27FC236}">
                <a16:creationId xmlns:a16="http://schemas.microsoft.com/office/drawing/2014/main" id="{F338BC9D-FA7F-5447-9F8E-AB7515DBD8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>
                <a:solidFill>
                  <a:srgbClr val="5792CE"/>
                </a:solidFill>
                <a:latin typeface="D-DIN" panose="020B0504030202030204" pitchFamily="34" charset="77"/>
              </a:defRPr>
            </a:lvl1pPr>
          </a:lstStyle>
          <a:p>
            <a:fld id="{783777ED-E0AE-DD49-A1E6-113717D9A99F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3" name="Image 2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7612A9FC-8503-D860-FFD3-B37431A154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" t="40988" b="42346"/>
          <a:stretch/>
        </p:blipFill>
        <p:spPr>
          <a:xfrm>
            <a:off x="914401" y="248666"/>
            <a:ext cx="2018068" cy="36265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9436C66-5852-FAD0-4700-65DC7A9348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46163" y="2168525"/>
            <a:ext cx="10026650" cy="3978275"/>
          </a:xfrm>
        </p:spPr>
        <p:txBody>
          <a:bodyPr/>
          <a:lstStyle>
            <a:lvl1pPr>
              <a:defRPr sz="2400">
                <a:solidFill>
                  <a:srgbClr val="5792CE"/>
                </a:solidFill>
              </a:defRPr>
            </a:lvl1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2" y="1129932"/>
            <a:ext cx="10086975" cy="778381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0" y="2060575"/>
            <a:ext cx="12192000" cy="4797425"/>
          </a:xfrm>
          <a:prstGeom prst="rect">
            <a:avLst/>
          </a:prstGeom>
          <a:solidFill>
            <a:srgbClr val="0F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rgbClr val="0F2235"/>
              </a:solidFill>
              <a:latin typeface="D-DIN" panose="020B0504030202030204" pitchFamily="34" charset="77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9E551B-2A1B-A747-8013-E8E6879FEB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405" y="4040877"/>
            <a:ext cx="5106076" cy="5106076"/>
          </a:xfrm>
          <a:prstGeom prst="rect">
            <a:avLst/>
          </a:prstGeom>
        </p:spPr>
      </p:pic>
      <p:cxnSp>
        <p:nvCxnSpPr>
          <p:cNvPr id="7" name="Straight Connector 4">
            <a:extLst>
              <a:ext uri="{FF2B5EF4-FFF2-40B4-BE49-F238E27FC236}">
                <a16:creationId xmlns:a16="http://schemas.microsoft.com/office/drawing/2014/main" id="{728F4451-9DEA-4247-B64E-C1747BECCC2A}"/>
              </a:ext>
            </a:extLst>
          </p:cNvPr>
          <p:cNvCxnSpPr>
            <a:cxnSpLocks/>
          </p:cNvCxnSpPr>
          <p:nvPr userDrawn="1"/>
        </p:nvCxnSpPr>
        <p:spPr>
          <a:xfrm>
            <a:off x="291548" y="1484245"/>
            <a:ext cx="536225" cy="0"/>
          </a:xfrm>
          <a:prstGeom prst="line">
            <a:avLst/>
          </a:prstGeom>
          <a:ln>
            <a:solidFill>
              <a:srgbClr val="0F22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973B4B14-B59F-7B47-88AC-5D4F6C6917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5135" y="6422543"/>
            <a:ext cx="280187" cy="186791"/>
          </a:xfrm>
          <a:prstGeom prst="rect">
            <a:avLst/>
          </a:prstGeom>
        </p:spPr>
      </p:pic>
      <p:sp>
        <p:nvSpPr>
          <p:cNvPr id="12" name="Espace réservé du numéro de diapositive 4">
            <a:extLst>
              <a:ext uri="{FF2B5EF4-FFF2-40B4-BE49-F238E27FC236}">
                <a16:creationId xmlns:a16="http://schemas.microsoft.com/office/drawing/2014/main" id="{33C1A946-B5E3-A749-89BC-9B776C389431}"/>
              </a:ext>
            </a:extLst>
          </p:cNvPr>
          <p:cNvSpPr txBox="1">
            <a:spLocks/>
          </p:cNvSpPr>
          <p:nvPr userDrawn="1"/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400" b="0" i="0" kern="1200">
                <a:solidFill>
                  <a:srgbClr val="5792CE"/>
                </a:solidFill>
                <a:latin typeface="D-DIN" panose="020B0504030202030204" pitchFamily="34" charset="77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3777ED-E0AE-DD49-A1E6-113717D9A99F}" type="slidenum">
              <a:rPr lang="fr-FR" smtClean="0">
                <a:solidFill>
                  <a:schemeClr val="bg1"/>
                </a:solidFill>
              </a:rPr>
              <a:pPr/>
              <a:t>‹#›</a:t>
            </a:fld>
            <a:endParaRPr lang="fr-FR">
              <a:solidFill>
                <a:schemeClr val="bg1"/>
              </a:solidFill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89EFE595-4F6C-994A-6F9A-253F5CEDC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65322" y="6339901"/>
            <a:ext cx="864339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D-DIN" panose="020B0504030202030204" pitchFamily="34" charset="77"/>
              </a:rPr>
              <a:t>Funded by the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D-DIN" panose="020B0504030202030204" pitchFamily="34" charset="77"/>
              </a:rPr>
              <a:t>European Union</a:t>
            </a:r>
            <a:endParaRPr kumimoji="0" lang="fr-FR" altLang="fr-FR" sz="8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D-DIN" panose="020B0504030202030204" pitchFamily="34" charset="77"/>
            </a:endParaRPr>
          </a:p>
        </p:txBody>
      </p:sp>
      <p:pic>
        <p:nvPicPr>
          <p:cNvPr id="10" name="Image 9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45ED96F1-9492-1826-A096-909EC87760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" t="40988" b="42346"/>
          <a:stretch/>
        </p:blipFill>
        <p:spPr>
          <a:xfrm>
            <a:off x="914401" y="248666"/>
            <a:ext cx="2018068" cy="3626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rgbClr val="0F22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2" y="1882941"/>
            <a:ext cx="3758364" cy="1861285"/>
          </a:xfrm>
        </p:spPr>
        <p:txBody>
          <a:bodyPr/>
          <a:lstStyle>
            <a:lvl1pPr>
              <a:lnSpc>
                <a:spcPct val="90000"/>
              </a:lnSpc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57C694D-9BA6-C241-889D-6AC17E6B55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405" y="4040877"/>
            <a:ext cx="5106076" cy="5106076"/>
          </a:xfrm>
          <a:prstGeom prst="rect">
            <a:avLst/>
          </a:prstGeom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26C37D05-8C39-8D0E-4523-3E57A25D217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65322" y="6339901"/>
            <a:ext cx="864339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D-DIN" panose="020B0504030202030204" pitchFamily="34" charset="77"/>
              </a:rPr>
              <a:t>Funded by the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D-DIN" panose="020B0504030202030204" pitchFamily="34" charset="77"/>
              </a:rPr>
              <a:t>European Union</a:t>
            </a:r>
            <a:endParaRPr kumimoji="0" lang="fr-FR" altLang="fr-FR" sz="8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D-DIN" panose="020B0504030202030204" pitchFamily="34" charset="77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2060575"/>
            <a:ext cx="12192000" cy="4797425"/>
          </a:xfrm>
          <a:prstGeom prst="rect">
            <a:avLst/>
          </a:prstGeom>
          <a:solidFill>
            <a:srgbClr val="0F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rgbClr val="0F2235"/>
              </a:solidFill>
              <a:latin typeface="D-DIN" panose="020B0504030202030204" pitchFamily="34" charset="77"/>
            </a:endParaRP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0" y="2060575"/>
            <a:ext cx="6096000" cy="4797425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6894A4E-F8F8-4E4A-BE8E-73FCCE0E0E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405" y="4040877"/>
            <a:ext cx="5106076" cy="5106076"/>
          </a:xfrm>
          <a:prstGeom prst="rect">
            <a:avLst/>
          </a:prstGeom>
        </p:spPr>
      </p:pic>
      <p:cxnSp>
        <p:nvCxnSpPr>
          <p:cNvPr id="8" name="Straight Connector 4">
            <a:extLst>
              <a:ext uri="{FF2B5EF4-FFF2-40B4-BE49-F238E27FC236}">
                <a16:creationId xmlns:a16="http://schemas.microsoft.com/office/drawing/2014/main" id="{7A3D5ADF-0FF0-F74C-8C46-EC4A8FF102DC}"/>
              </a:ext>
            </a:extLst>
          </p:cNvPr>
          <p:cNvCxnSpPr>
            <a:cxnSpLocks/>
          </p:cNvCxnSpPr>
          <p:nvPr userDrawn="1"/>
        </p:nvCxnSpPr>
        <p:spPr>
          <a:xfrm>
            <a:off x="291548" y="1484245"/>
            <a:ext cx="536225" cy="0"/>
          </a:xfrm>
          <a:prstGeom prst="line">
            <a:avLst/>
          </a:prstGeom>
          <a:ln>
            <a:solidFill>
              <a:srgbClr val="0F22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CB162B83-8B66-2F4E-85DF-7585E43B8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129932"/>
            <a:ext cx="10086975" cy="778381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C289D1C-0975-0E44-BE2F-076CA8D003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5135" y="6422543"/>
            <a:ext cx="280187" cy="186791"/>
          </a:xfrm>
          <a:prstGeom prst="rect">
            <a:avLst/>
          </a:prstGeom>
        </p:spPr>
      </p:pic>
      <p:sp>
        <p:nvSpPr>
          <p:cNvPr id="14" name="Espace réservé du numéro de diapositive 4">
            <a:extLst>
              <a:ext uri="{FF2B5EF4-FFF2-40B4-BE49-F238E27FC236}">
                <a16:creationId xmlns:a16="http://schemas.microsoft.com/office/drawing/2014/main" id="{5E66EC68-A22C-FE46-9D62-355797F95BE9}"/>
              </a:ext>
            </a:extLst>
          </p:cNvPr>
          <p:cNvSpPr txBox="1">
            <a:spLocks/>
          </p:cNvSpPr>
          <p:nvPr userDrawn="1"/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400" b="0" i="0" kern="1200">
                <a:solidFill>
                  <a:srgbClr val="5792CE"/>
                </a:solidFill>
                <a:latin typeface="D-DIN" panose="020B0504030202030204" pitchFamily="34" charset="77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3777ED-E0AE-DD49-A1E6-113717D9A99F}" type="slidenum">
              <a:rPr lang="fr-FR" smtClean="0">
                <a:solidFill>
                  <a:schemeClr val="bg1"/>
                </a:solidFill>
              </a:rPr>
              <a:pPr/>
              <a:t>‹#›</a:t>
            </a:fld>
            <a:endParaRPr lang="fr-FR">
              <a:solidFill>
                <a:schemeClr val="bg1"/>
              </a:solidFill>
            </a:endParaRP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9D0C50CC-4362-4406-F0A4-87407CFDCA2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65322" y="6339901"/>
            <a:ext cx="864339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0F2235"/>
                </a:solidFill>
                <a:effectLst/>
                <a:latin typeface="D-DIN" panose="020B0504030202030204" pitchFamily="34" charset="77"/>
              </a:rPr>
              <a:t>Funded by the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0F2235"/>
                </a:solidFill>
                <a:effectLst/>
                <a:latin typeface="D-DIN" panose="020B0504030202030204" pitchFamily="34" charset="77"/>
              </a:rPr>
              <a:t>European Union</a:t>
            </a:r>
            <a:endParaRPr kumimoji="0" lang="fr-FR" altLang="fr-FR" sz="800" b="0" i="0" u="none" strike="noStrike" cap="none" normalizeH="0" baseline="0">
              <a:ln>
                <a:noFill/>
              </a:ln>
              <a:solidFill>
                <a:srgbClr val="0F2235"/>
              </a:solidFill>
              <a:effectLst/>
              <a:latin typeface="D-DIN" panose="020B0504030202030204" pitchFamily="34" charset="77"/>
            </a:endParaRPr>
          </a:p>
        </p:txBody>
      </p:sp>
      <p:pic>
        <p:nvPicPr>
          <p:cNvPr id="4" name="Image 3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A37FC56B-4E1C-8D48-F5DC-0CEA91DB74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" t="40988" b="42346"/>
          <a:stretch/>
        </p:blipFill>
        <p:spPr>
          <a:xfrm>
            <a:off x="914401" y="248666"/>
            <a:ext cx="2018068" cy="3626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F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D-DIN" panose="020B0504030202030204" pitchFamily="34" charset="77"/>
            </a:endParaRP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6096000" cy="685800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C375E9E-FE6E-5742-8036-4C10860A86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/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405" y="4040877"/>
            <a:ext cx="5106076" cy="5106076"/>
          </a:xfrm>
          <a:prstGeom prst="rect">
            <a:avLst/>
          </a:prstGeom>
          <a:noFill/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22DE258-2E0C-214F-95DA-597BE352AA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5135" y="6422543"/>
            <a:ext cx="280187" cy="186791"/>
          </a:xfrm>
          <a:prstGeom prst="rect">
            <a:avLst/>
          </a:prstGeom>
        </p:spPr>
      </p:pic>
      <p:sp>
        <p:nvSpPr>
          <p:cNvPr id="10" name="Espace réservé du numéro de diapositive 4">
            <a:extLst>
              <a:ext uri="{FF2B5EF4-FFF2-40B4-BE49-F238E27FC236}">
                <a16:creationId xmlns:a16="http://schemas.microsoft.com/office/drawing/2014/main" id="{6272DD9C-2FE4-1441-9E44-F05D7D83D166}"/>
              </a:ext>
            </a:extLst>
          </p:cNvPr>
          <p:cNvSpPr txBox="1">
            <a:spLocks/>
          </p:cNvSpPr>
          <p:nvPr userDrawn="1"/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400" b="0" i="0" kern="1200">
                <a:solidFill>
                  <a:srgbClr val="5792CE"/>
                </a:solidFill>
                <a:latin typeface="D-DIN" panose="020B0504030202030204" pitchFamily="34" charset="77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3777ED-E0AE-DD49-A1E6-113717D9A99F}" type="slidenum">
              <a:rPr lang="fr-FR" smtClean="0">
                <a:solidFill>
                  <a:schemeClr val="bg1"/>
                </a:solidFill>
              </a:rPr>
              <a:pPr/>
              <a:t>‹#›</a:t>
            </a:fld>
            <a:endParaRPr lang="fr-FR">
              <a:solidFill>
                <a:schemeClr val="bg1"/>
              </a:solidFill>
            </a:endParaRP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37CCBB35-8574-DDBD-11DC-D28564B9A67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65322" y="6339901"/>
            <a:ext cx="864339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0F2235"/>
                </a:solidFill>
                <a:effectLst/>
                <a:latin typeface="D-DIN" panose="020B0504030202030204" pitchFamily="34" charset="77"/>
              </a:rPr>
              <a:t>Funded by the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0F2235"/>
                </a:solidFill>
                <a:effectLst/>
                <a:latin typeface="D-DIN" panose="020B0504030202030204" pitchFamily="34" charset="77"/>
              </a:rPr>
              <a:t>European Union</a:t>
            </a:r>
            <a:endParaRPr kumimoji="0" lang="fr-FR" altLang="fr-FR" sz="800" b="0" i="0" u="none" strike="noStrike" cap="none" normalizeH="0" baseline="0">
              <a:ln>
                <a:noFill/>
              </a:ln>
              <a:solidFill>
                <a:srgbClr val="0F2235"/>
              </a:solidFill>
              <a:effectLst/>
              <a:latin typeface="D-DIN" panose="020B0504030202030204" pitchFamily="34" charset="77"/>
            </a:endParaRPr>
          </a:p>
        </p:txBody>
      </p:sp>
      <p:pic>
        <p:nvPicPr>
          <p:cNvPr id="14" name="Image 13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0A95371C-5F0B-B427-7055-4F41946894B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35" y="291001"/>
            <a:ext cx="1734360" cy="2695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897265-F23D-4B6E-A916-CCEAB037C779}"/>
              </a:ext>
            </a:extLst>
          </p:cNvPr>
          <p:cNvSpPr/>
          <p:nvPr userDrawn="1"/>
        </p:nvSpPr>
        <p:spPr>
          <a:xfrm>
            <a:off x="5380722" y="0"/>
            <a:ext cx="6937282" cy="6858000"/>
          </a:xfrm>
          <a:prstGeom prst="rect">
            <a:avLst/>
          </a:prstGeom>
          <a:gradFill>
            <a:gsLst>
              <a:gs pos="0">
                <a:srgbClr val="AED7BD"/>
              </a:gs>
              <a:gs pos="100000">
                <a:srgbClr val="5792CE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88000" tIns="0" rIns="251999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endParaRPr lang="en-US" sz="1000">
              <a:solidFill>
                <a:schemeClr val="bg1"/>
              </a:solidFill>
              <a:latin typeface="D-DIN" panose="020B0504030202030204" pitchFamily="34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8103" y="1882941"/>
            <a:ext cx="3758364" cy="1861285"/>
          </a:xfrm>
        </p:spPr>
        <p:txBody>
          <a:bodyPr/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2B53771-F558-3C4E-8C2C-CE11F7857A5A}"/>
              </a:ext>
            </a:extLst>
          </p:cNvPr>
          <p:cNvSpPr txBox="1">
            <a:spLocks/>
          </p:cNvSpPr>
          <p:nvPr userDrawn="1"/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400" b="0" i="0" kern="1200">
                <a:solidFill>
                  <a:srgbClr val="5792CE"/>
                </a:solidFill>
                <a:latin typeface="D-DIN" panose="020B0504030202030204" pitchFamily="34" charset="77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3777ED-E0AE-DD49-A1E6-113717D9A99F}" type="slidenum">
              <a:rPr lang="fr-FR" smtClean="0">
                <a:solidFill>
                  <a:schemeClr val="bg1"/>
                </a:solidFill>
              </a:rPr>
              <a:pPr/>
              <a:t>‹#›</a:t>
            </a:fld>
            <a:endParaRPr lang="fr-FR">
              <a:solidFill>
                <a:schemeClr val="bg1"/>
              </a:solidFill>
            </a:endParaRPr>
          </a:p>
        </p:txBody>
      </p:sp>
      <p:pic>
        <p:nvPicPr>
          <p:cNvPr id="3" name="Image 2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83E2963E-A6A1-1A89-D003-89E04D2DB6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" t="40988" b="42346"/>
          <a:stretch/>
        </p:blipFill>
        <p:spPr>
          <a:xfrm>
            <a:off x="914401" y="248666"/>
            <a:ext cx="2018068" cy="3626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4D2881E-EDE5-FF44-AD62-5B2F22734456}"/>
              </a:ext>
            </a:extLst>
          </p:cNvPr>
          <p:cNvSpPr/>
          <p:nvPr userDrawn="1"/>
        </p:nvSpPr>
        <p:spPr>
          <a:xfrm>
            <a:off x="0" y="6206591"/>
            <a:ext cx="12192000" cy="651409"/>
          </a:xfrm>
          <a:prstGeom prst="rect">
            <a:avLst/>
          </a:prstGeom>
          <a:solidFill>
            <a:srgbClr val="0F22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solidFill>
                <a:srgbClr val="0F2235"/>
              </a:solidFill>
              <a:latin typeface="D-DIN" panose="020B0504030202030204" pitchFamily="34" charset="77"/>
            </a:endParaRP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0" y="2679744"/>
            <a:ext cx="3980985" cy="417825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105507" y="2679744"/>
            <a:ext cx="3980985" cy="417825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8211015" y="2679744"/>
            <a:ext cx="3980985" cy="4178256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B95F0A-0CE7-C34C-9B99-E8119112F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129932"/>
            <a:ext cx="10086975" cy="778381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4">
            <a:extLst>
              <a:ext uri="{FF2B5EF4-FFF2-40B4-BE49-F238E27FC236}">
                <a16:creationId xmlns:a16="http://schemas.microsoft.com/office/drawing/2014/main" id="{CF8FF5EC-69A2-504B-86AC-C674A8F1EE9E}"/>
              </a:ext>
            </a:extLst>
          </p:cNvPr>
          <p:cNvCxnSpPr>
            <a:cxnSpLocks/>
          </p:cNvCxnSpPr>
          <p:nvPr userDrawn="1"/>
        </p:nvCxnSpPr>
        <p:spPr>
          <a:xfrm>
            <a:off x="291548" y="1484245"/>
            <a:ext cx="536225" cy="0"/>
          </a:xfrm>
          <a:prstGeom prst="line">
            <a:avLst/>
          </a:prstGeom>
          <a:ln>
            <a:solidFill>
              <a:srgbClr val="0F22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numéro de diapositive 4">
            <a:extLst>
              <a:ext uri="{FF2B5EF4-FFF2-40B4-BE49-F238E27FC236}">
                <a16:creationId xmlns:a16="http://schemas.microsoft.com/office/drawing/2014/main" id="{5E8C399F-0229-6648-8662-6AE72DBCB4D9}"/>
              </a:ext>
            </a:extLst>
          </p:cNvPr>
          <p:cNvSpPr txBox="1">
            <a:spLocks/>
          </p:cNvSpPr>
          <p:nvPr userDrawn="1"/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400" b="0" i="0" kern="1200">
                <a:solidFill>
                  <a:srgbClr val="5792CE"/>
                </a:solidFill>
                <a:latin typeface="D-DIN" panose="020B0504030202030204" pitchFamily="34" charset="77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3777ED-E0AE-DD49-A1E6-113717D9A99F}" type="slidenum">
              <a:rPr lang="fr-FR" smtClean="0">
                <a:solidFill>
                  <a:schemeClr val="bg1"/>
                </a:solidFill>
              </a:rPr>
              <a:pPr/>
              <a:t>‹#›</a:t>
            </a:fld>
            <a:endParaRPr lang="fr-FR">
              <a:solidFill>
                <a:schemeClr val="bg1"/>
              </a:solidFill>
            </a:endParaRPr>
          </a:p>
        </p:txBody>
      </p:sp>
      <p:pic>
        <p:nvPicPr>
          <p:cNvPr id="2" name="Image 1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3C65A35B-A31B-11BE-C616-3994570DFD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" t="40988" b="42346"/>
          <a:stretch/>
        </p:blipFill>
        <p:spPr>
          <a:xfrm>
            <a:off x="914401" y="248666"/>
            <a:ext cx="2018068" cy="36265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B0DC928-03B1-CEEB-1D21-24BE0838F5D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5135" y="6422543"/>
            <a:ext cx="280187" cy="186791"/>
          </a:xfrm>
          <a:prstGeom prst="rect">
            <a:avLst/>
          </a:prstGeom>
        </p:spPr>
      </p:pic>
      <p:sp>
        <p:nvSpPr>
          <p:cNvPr id="4" name="Rectangle 7">
            <a:extLst>
              <a:ext uri="{FF2B5EF4-FFF2-40B4-BE49-F238E27FC236}">
                <a16:creationId xmlns:a16="http://schemas.microsoft.com/office/drawing/2014/main" id="{3706F894-5B62-8E0D-9739-3B6080003DD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65322" y="6339901"/>
            <a:ext cx="864339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0F2235"/>
                </a:solidFill>
                <a:effectLst/>
                <a:latin typeface="D-DIN" panose="020B0504030202030204" pitchFamily="34" charset="77"/>
              </a:rPr>
              <a:t>Funded by the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0F2235"/>
                </a:solidFill>
                <a:effectLst/>
                <a:latin typeface="D-DIN" panose="020B0504030202030204" pitchFamily="34" charset="77"/>
              </a:rPr>
              <a:t>European Union</a:t>
            </a:r>
            <a:endParaRPr kumimoji="0" lang="fr-FR" altLang="fr-FR" sz="800" b="0" i="0" u="none" strike="noStrike" cap="none" normalizeH="0" baseline="0">
              <a:ln>
                <a:noFill/>
              </a:ln>
              <a:solidFill>
                <a:srgbClr val="0F2235"/>
              </a:solidFill>
              <a:effectLst/>
              <a:latin typeface="D-DIN" panose="020B0504030202030204" pitchFamily="34" charset="77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677024" y="368300"/>
            <a:ext cx="4752976" cy="5911119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99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8B6C41-A70E-754A-A33B-B8012EFA1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890" y="1882941"/>
            <a:ext cx="3758364" cy="1861285"/>
          </a:xfrm>
        </p:spPr>
        <p:txBody>
          <a:bodyPr/>
          <a:lstStyle>
            <a:lvl1pPr>
              <a:lnSpc>
                <a:spcPct val="9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04DF36F-84FB-BF41-90C5-B4335F97F8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>
                <a:solidFill>
                  <a:srgbClr val="5792CE"/>
                </a:solidFill>
                <a:latin typeface="D-DIN" panose="020B0504030202030204" pitchFamily="34" charset="77"/>
              </a:defRPr>
            </a:lvl1pPr>
          </a:lstStyle>
          <a:p>
            <a:fld id="{783777ED-E0AE-DD49-A1E6-113717D9A99F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2" name="Image 1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6A35993A-4359-DE95-81B3-2CAFC82ED6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5" t="40988" b="42346"/>
          <a:stretch/>
        </p:blipFill>
        <p:spPr>
          <a:xfrm>
            <a:off x="914401" y="248666"/>
            <a:ext cx="2018068" cy="36265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135" y="1257300"/>
            <a:ext cx="10086975" cy="1028700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/>
          <a:p>
            <a:r>
              <a:rPr lang="en-US"/>
              <a:t>Your title here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85135" y="2514600"/>
            <a:ext cx="10086976" cy="3429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Heading 1</a:t>
            </a:r>
          </a:p>
          <a:p>
            <a:pPr lvl="1"/>
            <a:r>
              <a:rPr lang="en-US"/>
              <a:t>Paragraph text</a:t>
            </a:r>
          </a:p>
          <a:p>
            <a:pPr lvl="1"/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B5AFD27-38D0-B34A-9F98-1157C9C276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 i="0">
                <a:solidFill>
                  <a:srgbClr val="5792CE"/>
                </a:solidFill>
                <a:latin typeface="D-DIN" panose="020B0504030202030204" pitchFamily="34" charset="77"/>
              </a:defRPr>
            </a:lvl1pPr>
          </a:lstStyle>
          <a:p>
            <a:fld id="{783777ED-E0AE-DD49-A1E6-113717D9A99F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B2A271E-711C-7146-B62D-B4430EA8817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85135" y="6422543"/>
            <a:ext cx="280187" cy="186791"/>
          </a:xfrm>
          <a:prstGeom prst="rect">
            <a:avLst/>
          </a:prstGeom>
        </p:spPr>
      </p:pic>
      <p:sp>
        <p:nvSpPr>
          <p:cNvPr id="13" name="Rectangle 7">
            <a:extLst>
              <a:ext uri="{FF2B5EF4-FFF2-40B4-BE49-F238E27FC236}">
                <a16:creationId xmlns:a16="http://schemas.microsoft.com/office/drawing/2014/main" id="{6E555F39-166E-F74E-8774-2B281085E62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65322" y="6339901"/>
            <a:ext cx="864339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0F2235"/>
                </a:solidFill>
                <a:effectLst/>
                <a:latin typeface="D-DIN" panose="020B0504030202030204" pitchFamily="34" charset="77"/>
              </a:rPr>
              <a:t>Funded by the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800" b="0" i="0" u="none" strike="noStrike" cap="none" normalizeH="0" baseline="0">
                <a:ln>
                  <a:noFill/>
                </a:ln>
                <a:solidFill>
                  <a:srgbClr val="0F2235"/>
                </a:solidFill>
                <a:effectLst/>
                <a:latin typeface="D-DIN" panose="020B0504030202030204" pitchFamily="34" charset="77"/>
              </a:rPr>
              <a:t>European Union</a:t>
            </a:r>
            <a:endParaRPr kumimoji="0" lang="fr-FR" altLang="fr-FR" sz="800" b="0" i="0" u="none" strike="noStrike" cap="none" normalizeH="0" baseline="0">
              <a:ln>
                <a:noFill/>
              </a:ln>
              <a:solidFill>
                <a:srgbClr val="0F2235"/>
              </a:solidFill>
              <a:effectLst/>
              <a:latin typeface="D-DIN" panose="020B0504030202030204" pitchFamily="34" charset="77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3754AFC-9046-0AD0-68BD-411108BDA1F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558" y="3956140"/>
            <a:ext cx="5106076" cy="510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8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7" r:id="rId1"/>
    <p:sldLayoutId id="2147484012" r:id="rId2"/>
    <p:sldLayoutId id="2147484032" r:id="rId3"/>
    <p:sldLayoutId id="2147484010" r:id="rId4"/>
    <p:sldLayoutId id="2147484033" r:id="rId5"/>
    <p:sldLayoutId id="2147484035" r:id="rId6"/>
    <p:sldLayoutId id="2147484008" r:id="rId7"/>
    <p:sldLayoutId id="2147484026" r:id="rId8"/>
    <p:sldLayoutId id="2147484024" r:id="rId9"/>
    <p:sldLayoutId id="2147484036" r:id="rId10"/>
    <p:sldLayoutId id="2147484037" r:id="rId11"/>
  </p:sldLayoutIdLst>
  <p:hf hdr="0" ftr="0" dt="0"/>
  <p:txStyles>
    <p:titleStyle>
      <a:lvl1pPr algn="l" defTabSz="914318" rtl="0" eaLnBrk="1" latinLnBrk="0" hangingPunct="1">
        <a:lnSpc>
          <a:spcPct val="80000"/>
        </a:lnSpc>
        <a:spcBef>
          <a:spcPct val="0"/>
        </a:spcBef>
        <a:buNone/>
        <a:defRPr sz="4400" b="0" i="0" kern="1200" spc="0" baseline="0">
          <a:solidFill>
            <a:srgbClr val="0F2235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</p:titleStyle>
    <p:bodyStyle>
      <a:lvl1pPr marL="0" indent="0" algn="l" defTabSz="914318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rgbClr val="0F223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800" kern="1200">
          <a:solidFill>
            <a:srgbClr val="0F223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D-DIN" panose="020B0504030202030204" pitchFamily="34" charset="77"/>
          <a:ea typeface="+mn-ea"/>
          <a:cs typeface="+mn-cs"/>
        </a:defRPr>
      </a:lvl3pPr>
      <a:lvl4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000" kern="1200">
          <a:solidFill>
            <a:schemeClr val="tx1">
              <a:alpha val="70000"/>
            </a:schemeClr>
          </a:solidFill>
          <a:latin typeface="D-DIN" panose="020B0504030202030204" pitchFamily="34" charset="77"/>
          <a:ea typeface="+mn-ea"/>
          <a:cs typeface="+mn-cs"/>
        </a:defRPr>
      </a:lvl4pPr>
      <a:lvl5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000" kern="1200" baseline="0">
          <a:solidFill>
            <a:schemeClr val="tx1">
              <a:alpha val="50000"/>
            </a:schemeClr>
          </a:solidFill>
          <a:latin typeface="D-DIN" panose="020B0504030202030204" pitchFamily="34" charset="77"/>
          <a:ea typeface="+mn-ea"/>
          <a:cs typeface="+mn-cs"/>
        </a:defRPr>
      </a:lvl5pPr>
      <a:lvl6pPr marL="251437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2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0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9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6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4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3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2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1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840">
          <p15:clr>
            <a:srgbClr val="F26B43"/>
          </p15:clr>
        </p15:guide>
        <p15:guide id="1" orient="horz" pos="2160">
          <p15:clr>
            <a:srgbClr val="F26B43"/>
          </p15:clr>
        </p15:guide>
        <p15:guide id="14" orient="horz" pos="232" userDrawn="1">
          <p15:clr>
            <a:srgbClr val="F26B43"/>
          </p15:clr>
        </p15:guide>
        <p15:guide id="27" orient="horz" pos="4032">
          <p15:clr>
            <a:srgbClr val="F26B43"/>
          </p15:clr>
        </p15:guide>
        <p15:guide id="28" pos="257" userDrawn="1">
          <p15:clr>
            <a:srgbClr val="F26B43"/>
          </p15:clr>
        </p15:guide>
        <p15:guide id="29" pos="7200">
          <p15:clr>
            <a:srgbClr val="F26B43"/>
          </p15:clr>
        </p15:guide>
        <p15:guide id="44">
          <p15:clr>
            <a:srgbClr val="F26B43"/>
          </p15:clr>
        </p15:guide>
        <p15:guide id="45" pos="7680">
          <p15:clr>
            <a:srgbClr val="F26B43"/>
          </p15:clr>
        </p15:guide>
        <p15:guide id="46" orient="horz">
          <p15:clr>
            <a:srgbClr val="F26B43"/>
          </p15:clr>
        </p15:guide>
        <p15:guide id="47" orient="horz" pos="4320">
          <p15:clr>
            <a:srgbClr val="F26B43"/>
          </p15:clr>
        </p15:guide>
        <p15:guide id="48" pos="846" userDrawn="1">
          <p15:clr>
            <a:srgbClr val="F26B43"/>
          </p15:clr>
        </p15:guide>
        <p15:guide id="51" orient="horz" pos="1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8/10/relationships/comments" Target="../comments/modernComment_175_71430D78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linkedin.com/company/gendersafe-gbv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D38AFE21-FFA0-E449-BF7B-69C5978EF388}"/>
              </a:ext>
            </a:extLst>
          </p:cNvPr>
          <p:cNvSpPr txBox="1"/>
          <p:nvPr/>
        </p:nvSpPr>
        <p:spPr>
          <a:xfrm>
            <a:off x="943030" y="4762091"/>
            <a:ext cx="7306448" cy="584775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endParaRPr lang="en-GB" sz="3200" noProof="0">
              <a:solidFill>
                <a:srgbClr val="5792CE"/>
              </a:solidFill>
              <a:latin typeface="Arial" panose="020B0604020202020204" pitchFamily="34" charset="0"/>
              <a:ea typeface="Open Sans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CB09EA-0CC9-05E0-2A20-C32250FEB137}"/>
              </a:ext>
            </a:extLst>
          </p:cNvPr>
          <p:cNvSpPr>
            <a:spLocks noGrp="1"/>
          </p:cNvSpPr>
          <p:nvPr/>
        </p:nvSpPr>
        <p:spPr>
          <a:xfrm>
            <a:off x="954049" y="2966551"/>
            <a:ext cx="9690747" cy="922096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spc="0" baseline="0">
                <a:solidFill>
                  <a:srgbClr val="FFFFFF"/>
                </a:solidFill>
                <a:latin typeface="D-DIN Exp" panose="020B0504020202030204" pitchFamily="34" charset="0"/>
                <a:ea typeface="D-DIN Exp" panose="020B0504020202030204" pitchFamily="34" charset="0"/>
                <a:cs typeface="D-DIN Exp" panose="020B0504020202030204" pitchFamily="34" charset="0"/>
              </a:defRPr>
            </a:lvl1pPr>
          </a:lstStyle>
          <a:p>
            <a:r>
              <a:rPr lang="en-GB" sz="4000" b="1">
                <a:latin typeface="Arial"/>
                <a:cs typeface="Arial"/>
              </a:rPr>
              <a:t>Strategic </a:t>
            </a:r>
            <a:r>
              <a:rPr lang="en-GB" sz="4000" b="1" dirty="0">
                <a:latin typeface="Arial"/>
                <a:cs typeface="Arial"/>
              </a:rPr>
              <a:t>framing for testing the Model Policy Framework</a:t>
            </a:r>
            <a:endParaRPr lang="en-GB" b="1" noProof="0" dirty="0">
              <a:latin typeface="Arial"/>
              <a:cs typeface="Arial"/>
            </a:endParaRPr>
          </a:p>
        </p:txBody>
      </p:sp>
      <p:pic>
        <p:nvPicPr>
          <p:cNvPr id="8" name="Image 7" descr="Une image contenant texte, Police, Graphique, graphisme&#10;&#10;Description générée automatiquement">
            <a:extLst>
              <a:ext uri="{FF2B5EF4-FFF2-40B4-BE49-F238E27FC236}">
                <a16:creationId xmlns:a16="http://schemas.microsoft.com/office/drawing/2014/main" id="{3854B33A-1C38-F9A8-9158-9CC2FC6FE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350" y="624206"/>
            <a:ext cx="4857750" cy="755103"/>
          </a:xfrm>
          <a:prstGeom prst="rect">
            <a:avLst/>
          </a:prstGeom>
        </p:spPr>
      </p:pic>
      <p:sp>
        <p:nvSpPr>
          <p:cNvPr id="7" name="ZoneTexte 11">
            <a:extLst>
              <a:ext uri="{FF2B5EF4-FFF2-40B4-BE49-F238E27FC236}">
                <a16:creationId xmlns:a16="http://schemas.microsoft.com/office/drawing/2014/main" id="{37C8842C-ED4A-EF05-F3C2-BB8C215930EA}"/>
              </a:ext>
            </a:extLst>
          </p:cNvPr>
          <p:cNvSpPr txBox="1"/>
          <p:nvPr/>
        </p:nvSpPr>
        <p:spPr>
          <a:xfrm>
            <a:off x="939988" y="4461288"/>
            <a:ext cx="10080702" cy="8925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  <a:latin typeface="Arial"/>
                <a:cs typeface="Arial"/>
              </a:rPr>
              <a:t>Facilitator's name(s) (pronouns), </a:t>
            </a:r>
            <a:r>
              <a:rPr lang="en-US" sz="2800" dirty="0" err="1">
                <a:solidFill>
                  <a:srgbClr val="FF0000"/>
                </a:solidFill>
                <a:latin typeface="Arial"/>
                <a:cs typeface="Arial"/>
              </a:rPr>
              <a:t>organisation</a:t>
            </a:r>
            <a:endParaRPr lang="en-US" sz="2400" b="1" dirty="0" err="1">
              <a:solidFill>
                <a:srgbClr val="FF0000"/>
              </a:solidFill>
              <a:latin typeface="Arial"/>
              <a:cs typeface="Arial"/>
            </a:endParaRPr>
          </a:p>
          <a:p>
            <a:r>
              <a:rPr lang="en-US" sz="2400" b="1" dirty="0">
                <a:solidFill>
                  <a:srgbClr val="FF0000"/>
                </a:solidFill>
                <a:latin typeface="Arial"/>
                <a:cs typeface="Arial"/>
              </a:rPr>
              <a:t>Day, xx Month 202x</a:t>
            </a:r>
            <a:endParaRPr lang="en-US" sz="20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021976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D609B-BF53-D20F-8068-82DE69CE1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Arial"/>
                <a:cs typeface="Arial"/>
              </a:rPr>
              <a:t>Change agents</a:t>
            </a:r>
            <a:endParaRPr lang="en-US" b="1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9A8AFB-D02A-9B3E-86EC-17F4F619BD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83777ED-E0AE-DD49-A1E6-113717D9A99F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B33392-A69D-65FC-DDCE-E1F0ECE598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533"/>
              </a:spcAft>
            </a:pPr>
            <a:r>
              <a:rPr lang="en-US">
                <a:solidFill>
                  <a:srgbClr val="000000"/>
                </a:solidFill>
                <a:latin typeface="Arial"/>
                <a:ea typeface="Open Sans"/>
                <a:cs typeface="Arial"/>
              </a:rPr>
              <a:t>Who are the change agents?</a:t>
            </a:r>
            <a:endParaRPr lang="en-US" dirty="0">
              <a:solidFill>
                <a:srgbClr val="000000"/>
              </a:solidFill>
              <a:latin typeface="Arial"/>
              <a:ea typeface="Open Sans"/>
              <a:cs typeface="Arial"/>
            </a:endParaRPr>
          </a:p>
          <a:p>
            <a:pPr marL="381000" indent="-381000">
              <a:lnSpc>
                <a:spcPct val="107000"/>
              </a:lnSpc>
              <a:spcBef>
                <a:spcPts val="0"/>
              </a:spcBef>
              <a:spcAft>
                <a:spcPts val="533"/>
              </a:spcAft>
              <a:buFont typeface="Arial,Sans-Serif"/>
              <a:buChar char="•"/>
            </a:pPr>
            <a:r>
              <a:rPr lang="en-US" b="1" dirty="0">
                <a:solidFill>
                  <a:srgbClr val="964091"/>
                </a:solidFill>
                <a:latin typeface="Arial"/>
                <a:ea typeface="Open Sans"/>
                <a:cs typeface="Arial"/>
              </a:rPr>
              <a:t>Role of change agents </a:t>
            </a:r>
            <a:r>
              <a:rPr lang="en-US" dirty="0">
                <a:solidFill>
                  <a:srgbClr val="000000"/>
                </a:solidFill>
                <a:latin typeface="Arial"/>
                <a:ea typeface="Open Sans"/>
                <a:cs typeface="Arial"/>
              </a:rPr>
              <a:t>&gt;&lt; their position (‘official’ or informal </a:t>
            </a:r>
            <a:r>
              <a:rPr lang="en-US" dirty="0" err="1">
                <a:solidFill>
                  <a:srgbClr val="000000"/>
                </a:solidFill>
                <a:latin typeface="Arial"/>
                <a:ea typeface="Open Sans"/>
                <a:cs typeface="Arial"/>
              </a:rPr>
              <a:t>role,next</a:t>
            </a:r>
            <a:r>
              <a:rPr lang="en-US" dirty="0">
                <a:solidFill>
                  <a:srgbClr val="000000"/>
                </a:solidFill>
                <a:latin typeface="Arial"/>
                <a:ea typeface="Open Sans"/>
                <a:cs typeface="Arial"/>
              </a:rPr>
              <a:t> to ‘official’ function?)</a:t>
            </a:r>
          </a:p>
          <a:p>
            <a:pPr marL="381000" indent="-381000">
              <a:lnSpc>
                <a:spcPct val="107000"/>
              </a:lnSpc>
              <a:spcBef>
                <a:spcPts val="0"/>
              </a:spcBef>
              <a:spcAft>
                <a:spcPts val="533"/>
              </a:spcAft>
              <a:buFont typeface="Arial,Sans-Serif"/>
              <a:buChar char="•"/>
            </a:pPr>
            <a:r>
              <a:rPr lang="en-US" b="1" dirty="0">
                <a:solidFill>
                  <a:srgbClr val="964091"/>
                </a:solidFill>
                <a:latin typeface="Arial"/>
                <a:ea typeface="Open Sans"/>
                <a:cs typeface="Arial"/>
              </a:rPr>
              <a:t>Mandate and authority of change agents -&gt;</a:t>
            </a:r>
            <a:r>
              <a:rPr lang="en-US" dirty="0">
                <a:solidFill>
                  <a:schemeClr val="tx1"/>
                </a:solidFill>
                <a:latin typeface="Arial"/>
                <a:ea typeface="Open Sans"/>
                <a:cs typeface="Arial"/>
              </a:rPr>
              <a:t> often limited </a:t>
            </a:r>
            <a:r>
              <a:rPr lang="en-US" dirty="0" err="1">
                <a:solidFill>
                  <a:schemeClr val="tx1"/>
                </a:solidFill>
                <a:latin typeface="Arial"/>
                <a:ea typeface="Open Sans"/>
                <a:cs typeface="Arial"/>
              </a:rPr>
              <a:t>powerand</a:t>
            </a:r>
            <a:r>
              <a:rPr lang="en-US" dirty="0">
                <a:solidFill>
                  <a:schemeClr val="tx1"/>
                </a:solidFill>
                <a:latin typeface="Arial"/>
                <a:ea typeface="Open Sans"/>
                <a:cs typeface="Arial"/>
              </a:rPr>
              <a:t> resources</a:t>
            </a:r>
            <a:endParaRPr lang="en-US">
              <a:solidFill>
                <a:schemeClr val="tx1"/>
              </a:solidFill>
              <a:latin typeface="Arial"/>
              <a:ea typeface="Open Sans"/>
              <a:cs typeface="Arial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533"/>
              </a:spcAft>
            </a:pPr>
            <a:r>
              <a:rPr lang="en-US">
                <a:solidFill>
                  <a:srgbClr val="000000"/>
                </a:solidFill>
                <a:latin typeface="Arial"/>
                <a:ea typeface="Open Sans"/>
                <a:cs typeface="Arial"/>
              </a:rPr>
              <a:t>-&gt; Observation: </a:t>
            </a:r>
            <a:r>
              <a:rPr lang="en-US" u="sng">
                <a:solidFill>
                  <a:srgbClr val="000000"/>
                </a:solidFill>
                <a:latin typeface="Arial"/>
                <a:ea typeface="Open Sans"/>
                <a:cs typeface="Arial"/>
              </a:rPr>
              <a:t>No alignment with the task</a:t>
            </a:r>
            <a:endParaRPr lang="en-US" dirty="0">
              <a:solidFill>
                <a:srgbClr val="000000"/>
              </a:solidFill>
              <a:latin typeface="Arial"/>
              <a:ea typeface="Open Sans"/>
              <a:cs typeface="Arial"/>
            </a:endParaRPr>
          </a:p>
          <a:p>
            <a:pPr>
              <a:lnSpc>
                <a:spcPts val="2706"/>
              </a:lnSpc>
              <a:spcBef>
                <a:spcPct val="0"/>
              </a:spcBef>
            </a:pPr>
            <a:endParaRPr lang="en-US" dirty="0">
              <a:solidFill>
                <a:srgbClr val="000000"/>
              </a:solidFill>
              <a:latin typeface="Arial"/>
              <a:ea typeface="Open Sans"/>
              <a:cs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202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14B06-14A2-E663-D082-701D0E4B5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C4383E9-C226-21D8-CE72-C0B655D5A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119772"/>
            <a:ext cx="10086975" cy="778381"/>
          </a:xfrm>
        </p:spPr>
        <p:txBody>
          <a:bodyPr/>
          <a:lstStyle/>
          <a:p>
            <a:r>
              <a:rPr lang="en-US" b="1" dirty="0">
                <a:latin typeface="Arial"/>
                <a:cs typeface="Arial"/>
              </a:rPr>
              <a:t>What to do? </a:t>
            </a:r>
            <a:r>
              <a:rPr lang="en-US" b="1" dirty="0" err="1">
                <a:latin typeface="Arial"/>
                <a:cs typeface="Arial"/>
              </a:rPr>
              <a:t>Mobilisation</a:t>
            </a:r>
            <a:r>
              <a:rPr lang="en-US" b="1" dirty="0">
                <a:latin typeface="Arial"/>
                <a:cs typeface="Arial"/>
              </a:rPr>
              <a:t> </a:t>
            </a:r>
            <a:endParaRPr lang="en-US" b="1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4BBAFD8-F5DB-8362-7154-3E9ED09830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>
                <a:solidFill>
                  <a:srgbClr val="964091"/>
                </a:solidFill>
                <a:latin typeface="Arial"/>
                <a:cs typeface="Arial"/>
              </a:rPr>
              <a:t>Expand the group of change agents</a:t>
            </a: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 to spread and share efforts: </a:t>
            </a:r>
            <a:endParaRPr lang="en-US" dirty="0">
              <a:solidFill>
                <a:schemeClr val="tx1"/>
              </a:solidFill>
              <a:latin typeface="Arial"/>
              <a:cs typeface="Arial"/>
            </a:endParaRPr>
          </a:p>
          <a:p>
            <a:pPr marL="342900" indent="-342900">
              <a:lnSpc>
                <a:spcPct val="100000"/>
              </a:lnSpc>
              <a:buChar char="•"/>
            </a:pP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Identify allies to be brought on board</a:t>
            </a:r>
          </a:p>
          <a:p>
            <a:pPr marL="342900" indent="-342900">
              <a:lnSpc>
                <a:spcPct val="100000"/>
              </a:lnSpc>
              <a:buChar char="•"/>
            </a:pP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Agree on common goals </a:t>
            </a:r>
            <a:endParaRPr lang="en-US" dirty="0">
              <a:solidFill>
                <a:schemeClr val="tx1"/>
              </a:solidFill>
              <a:latin typeface="Arial"/>
              <a:cs typeface="Arial"/>
            </a:endParaRPr>
          </a:p>
          <a:p>
            <a:pPr marL="342900" indent="-342900">
              <a:lnSpc>
                <a:spcPct val="100000"/>
              </a:lnSpc>
              <a:buChar char="•"/>
            </a:pP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Engage and </a:t>
            </a:r>
            <a:r>
              <a:rPr lang="en-US" dirty="0" err="1">
                <a:solidFill>
                  <a:schemeClr val="tx1"/>
                </a:solidFill>
                <a:latin typeface="Arial"/>
                <a:cs typeface="Arial"/>
              </a:rPr>
              <a:t>mobilise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 --&gt; relatively "light" convincing </a:t>
            </a: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6759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94380F-7D2F-4421-FFED-176382BCF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83F9726-EEBF-C6BF-46F9-909B572EEEEC}"/>
              </a:ext>
            </a:extLst>
          </p:cNvPr>
          <p:cNvSpPr txBox="1"/>
          <p:nvPr/>
        </p:nvSpPr>
        <p:spPr>
          <a:xfrm>
            <a:off x="796947" y="1911083"/>
            <a:ext cx="10337086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0" i="0" dirty="0">
                <a:solidFill>
                  <a:srgbClr val="474747"/>
                </a:solidFill>
                <a:effectLst/>
                <a:latin typeface="Arial"/>
                <a:cs typeface="Arial"/>
              </a:rPr>
              <a:t>According to Cambridge Dictionary, gatekeeping is defined as "</a:t>
            </a:r>
            <a:r>
              <a:rPr lang="en-US" sz="1600" b="0" i="1" dirty="0">
                <a:solidFill>
                  <a:srgbClr val="474747"/>
                </a:solidFill>
                <a:effectLst/>
                <a:latin typeface="Arial"/>
                <a:cs typeface="Arial"/>
              </a:rPr>
              <a:t>the activity of trying to control who gets particular resources, power, or opportunities, and who does not</a:t>
            </a:r>
            <a:r>
              <a:rPr lang="en-US" sz="1600" b="0" i="0" dirty="0">
                <a:solidFill>
                  <a:srgbClr val="474747"/>
                </a:solidFill>
                <a:effectLst/>
                <a:latin typeface="Arial"/>
                <a:cs typeface="Arial"/>
              </a:rPr>
              <a:t>."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5930DE-7F49-3260-8808-EA53D6622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latin typeface="Arial"/>
                <a:cs typeface="Arial"/>
              </a:rPr>
              <a:t>Importance of gatekeepers</a:t>
            </a:r>
            <a:endParaRPr lang="en-US">
              <a:latin typeface="Arial"/>
              <a:cs typeface="Arial"/>
            </a:endParaRP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1DE70B-768A-79B9-C349-EA43AB40B4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46163" y="2747645"/>
            <a:ext cx="10077450" cy="3358515"/>
          </a:xfrm>
        </p:spPr>
        <p:txBody>
          <a:bodyPr vert="horz" lIns="0" tIns="0" rIns="0" bIns="0" rtlCol="0" anchor="t">
            <a:norm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en-US" sz="2000" b="1" dirty="0">
                <a:solidFill>
                  <a:srgbClr val="964091"/>
                </a:solidFill>
                <a:latin typeface="Arial"/>
                <a:cs typeface="Arial"/>
              </a:rPr>
              <a:t>Identify the gatekeepers</a:t>
            </a:r>
            <a:r>
              <a:rPr lang="en-US" sz="2000" dirty="0">
                <a:solidFill>
                  <a:srgbClr val="000000"/>
                </a:solidFill>
                <a:latin typeface="Arial"/>
                <a:cs typeface="Arial"/>
              </a:rPr>
              <a:t>, relevant for the goals and the work at hand:</a:t>
            </a:r>
          </a:p>
          <a:p>
            <a:pPr marL="685800" lvl="1" indent="-381000">
              <a:lnSpc>
                <a:spcPct val="107000"/>
              </a:lnSpc>
              <a:spcBef>
                <a:spcPts val="0"/>
              </a:spcBef>
              <a:buFont typeface="Arial,Sans-Serif"/>
              <a:buChar char="•"/>
            </a:pP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who are they, and what is their power &amp; role?</a:t>
            </a:r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685800" lvl="1" indent="-381000">
              <a:lnSpc>
                <a:spcPct val="107000"/>
              </a:lnSpc>
              <a:spcBef>
                <a:spcPts val="0"/>
              </a:spcBef>
              <a:spcAft>
                <a:spcPts val="1200"/>
              </a:spcAft>
              <a:buFont typeface="Arial,Sans-Serif"/>
              <a:buChar char="•"/>
            </a:pPr>
            <a:r>
              <a:rPr lang="en-US" sz="2000" b="1">
                <a:solidFill>
                  <a:srgbClr val="964091"/>
                </a:solidFill>
                <a:latin typeface="Arial"/>
                <a:cs typeface="Arial"/>
              </a:rPr>
              <a:t>what is their interest?</a:t>
            </a:r>
            <a:r>
              <a:rPr lang="en-US" sz="2000" b="1" dirty="0">
                <a:solidFill>
                  <a:srgbClr val="7030A0"/>
                </a:solidFill>
                <a:latin typeface="Arial"/>
                <a:cs typeface="Arial"/>
              </a:rPr>
              <a:t> </a:t>
            </a:r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b="1" dirty="0">
                <a:solidFill>
                  <a:srgbClr val="964091"/>
                </a:solidFill>
                <a:latin typeface="Arial"/>
                <a:cs typeface="Arial"/>
              </a:rPr>
              <a:t>Engage on issues </a:t>
            </a:r>
            <a:r>
              <a:rPr lang="en-US" sz="2000" b="1" u="sng" dirty="0">
                <a:solidFill>
                  <a:srgbClr val="964091"/>
                </a:solidFill>
                <a:latin typeface="Arial"/>
                <a:cs typeface="Arial"/>
              </a:rPr>
              <a:t>within their remit</a:t>
            </a:r>
            <a:r>
              <a:rPr lang="en-US" sz="2000" b="1" dirty="0">
                <a:solidFill>
                  <a:srgbClr val="964091"/>
                </a:solidFill>
                <a:latin typeface="Arial"/>
                <a:cs typeface="Arial"/>
              </a:rPr>
              <a:t>, in line with their priorities </a:t>
            </a:r>
            <a:r>
              <a:rPr lang="en-US" sz="2000" b="1" dirty="0" err="1">
                <a:solidFill>
                  <a:srgbClr val="964091"/>
                </a:solidFill>
                <a:latin typeface="Arial"/>
                <a:cs typeface="Arial"/>
              </a:rPr>
              <a:t>andconcerns</a:t>
            </a:r>
            <a:r>
              <a:rPr lang="en-US" sz="2000" dirty="0">
                <a:solidFill>
                  <a:srgbClr val="964091"/>
                </a:solidFill>
                <a:latin typeface="Arial"/>
                <a:cs typeface="Arial"/>
              </a:rPr>
              <a:t>: </a:t>
            </a:r>
          </a:p>
          <a:p>
            <a:pPr marL="381000" indent="-381000">
              <a:lnSpc>
                <a:spcPct val="100000"/>
              </a:lnSpc>
              <a:spcBef>
                <a:spcPts val="0"/>
              </a:spcBef>
              <a:buFont typeface="Arial,Sans-Serif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/>
                <a:cs typeface="Arial"/>
              </a:rPr>
              <a:t>identify the right angle(s)</a:t>
            </a:r>
          </a:p>
          <a:p>
            <a:pPr marL="381000" indent="-381000">
              <a:lnSpc>
                <a:spcPct val="100000"/>
              </a:lnSpc>
              <a:spcBef>
                <a:spcPts val="0"/>
              </a:spcBef>
              <a:buFont typeface="Arial,Sans-Serif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/>
                <a:cs typeface="Arial"/>
              </a:rPr>
              <a:t>develop arguments that show their goals and GE are in alignment / not </a:t>
            </a: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per definition contradictory</a:t>
            </a:r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78173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050801-78DC-3764-AE78-3AA5E80E3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5ED34-857F-829F-19D6-72E66A3FD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latin typeface="Arial"/>
                <a:cs typeface="Arial"/>
              </a:rPr>
              <a:t>Activation: finding entry points, actor-wise &amp; topic-wise</a:t>
            </a:r>
            <a:endParaRPr lang="en-US">
              <a:latin typeface="Arial"/>
              <a:cs typeface="Arial"/>
            </a:endParaRP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B221D3-7BC0-6A1F-8A23-CC610DC3F3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Identify </a:t>
            </a:r>
            <a:r>
              <a:rPr lang="en-US" b="1" dirty="0">
                <a:solidFill>
                  <a:srgbClr val="964091"/>
                </a:solidFill>
                <a:latin typeface="Arial"/>
                <a:cs typeface="Arial"/>
              </a:rPr>
              <a:t>levers for change</a:t>
            </a:r>
            <a:r>
              <a:rPr lang="en-US" b="1" dirty="0">
                <a:solidFill>
                  <a:srgbClr val="7030A0"/>
                </a:solidFill>
                <a:latin typeface="Arial"/>
                <a:cs typeface="Arial"/>
              </a:rPr>
              <a:t> 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inside the </a:t>
            </a:r>
            <a:r>
              <a:rPr lang="en-US" dirty="0" err="1">
                <a:solidFill>
                  <a:schemeClr val="tx1"/>
                </a:solidFill>
                <a:latin typeface="Arial"/>
                <a:cs typeface="Arial"/>
              </a:rPr>
              <a:t>organisation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 and activate them, connect our goal (strong policies against gender-based violence) to other strategic goals of the </a:t>
            </a:r>
            <a:r>
              <a:rPr lang="en-US" dirty="0" err="1">
                <a:solidFill>
                  <a:schemeClr val="tx1"/>
                </a:solidFill>
                <a:latin typeface="Arial"/>
                <a:cs typeface="Arial"/>
              </a:rPr>
              <a:t>organisation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, e.g. </a:t>
            </a:r>
          </a:p>
          <a:p>
            <a:pPr marL="685800" lvl="1" indent="-3810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,Sans-Serif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/>
                <a:cs typeface="Arial"/>
              </a:rPr>
              <a:t>gatekeepers: importance of university rankings, university </a:t>
            </a:r>
            <a:r>
              <a:rPr lang="en-US" sz="2000">
                <a:solidFill>
                  <a:schemeClr val="tx1"/>
                </a:solidFill>
                <a:latin typeface="Arial"/>
                <a:cs typeface="Arial"/>
              </a:rPr>
              <a:t>reputation, access</a:t>
            </a:r>
            <a:r>
              <a:rPr lang="en-US" sz="2000" dirty="0">
                <a:solidFill>
                  <a:schemeClr val="tx1"/>
                </a:solidFill>
                <a:latin typeface="Arial"/>
                <a:cs typeface="Arial"/>
              </a:rPr>
              <a:t> to funding, </a:t>
            </a:r>
            <a:r>
              <a:rPr lang="en-US" sz="2000">
                <a:solidFill>
                  <a:schemeClr val="tx1"/>
                </a:solidFill>
                <a:latin typeface="Arial"/>
                <a:cs typeface="Arial"/>
              </a:rPr>
              <a:t>arguments related to liability, EC GEP compliance checks</a:t>
            </a:r>
            <a:r>
              <a:rPr lang="en-US" sz="2000" dirty="0">
                <a:solidFill>
                  <a:schemeClr val="tx1"/>
                </a:solidFill>
                <a:latin typeface="Arial"/>
                <a:cs typeface="Arial"/>
              </a:rPr>
              <a:t>, …</a:t>
            </a:r>
          </a:p>
          <a:p>
            <a:pPr marL="685800" lvl="1" indent="-3810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,Sans-Serif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/>
                <a:cs typeface="Arial"/>
              </a:rPr>
              <a:t>administrative staff, students --&gt; groups whose voices tend not to </a:t>
            </a:r>
            <a:r>
              <a:rPr lang="en-US" sz="2000">
                <a:solidFill>
                  <a:srgbClr val="000000"/>
                </a:solidFill>
                <a:latin typeface="Arial"/>
                <a:cs typeface="Arial"/>
              </a:rPr>
              <a:t>be heard</a:t>
            </a:r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685800" lvl="1" indent="-381000">
              <a:lnSpc>
                <a:spcPct val="107000"/>
              </a:lnSpc>
              <a:spcBef>
                <a:spcPts val="0"/>
              </a:spcBef>
              <a:spcAft>
                <a:spcPts val="533"/>
              </a:spcAft>
              <a:buFont typeface="Arial,Sans-Serif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/>
                <a:cs typeface="Arial"/>
              </a:rPr>
              <a:t>support other affinity groups and seek alliances --&gt; depending on context, e.g. Black Lives Matter movement</a:t>
            </a:r>
          </a:p>
        </p:txBody>
      </p:sp>
    </p:spTree>
    <p:extLst>
      <p:ext uri="{BB962C8B-B14F-4D97-AF65-F5344CB8AC3E}">
        <p14:creationId xmlns:p14="http://schemas.microsoft.com/office/powerpoint/2010/main" val="2137901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8F0441-CD8F-1C1A-5F47-64437FBB8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6F5F0-CF7E-4B11-F960-C69E7D556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Arial"/>
                <a:cs typeface="Arial"/>
              </a:rPr>
              <a:t>Identifying (or creating) &amp; using </a:t>
            </a:r>
            <a:r>
              <a:rPr lang="en-GB" b="1" dirty="0">
                <a:solidFill>
                  <a:srgbClr val="964091"/>
                </a:solidFill>
                <a:latin typeface="Arial"/>
                <a:cs typeface="Arial"/>
              </a:rPr>
              <a:t>windows of opportunity</a:t>
            </a:r>
            <a:endParaRPr lang="en-US" dirty="0" err="1">
              <a:solidFill>
                <a:srgbClr val="964091"/>
              </a:solidFill>
              <a:latin typeface="Arial"/>
              <a:cs typeface="Arial"/>
            </a:endParaRPr>
          </a:p>
          <a:p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331E6DF-3EEC-43CA-C173-4ABEDC9290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46163" y="2168525"/>
            <a:ext cx="10026650" cy="3978275"/>
          </a:xfrm>
        </p:spPr>
        <p:txBody>
          <a:bodyPr vert="horz" lIns="0" tIns="0" rIns="0" bIns="0" rtlCol="0" anchor="t">
            <a:normAutofit/>
          </a:bodyPr>
          <a:lstStyle/>
          <a:p>
            <a:pPr marL="381000" indent="-381000">
              <a:lnSpc>
                <a:spcPct val="100000"/>
              </a:lnSpc>
              <a:spcBef>
                <a:spcPts val="0"/>
              </a:spcBef>
              <a:buFont typeface="Arial,Sans-Serif"/>
              <a:buChar char="•"/>
            </a:pPr>
            <a:r>
              <a:rPr lang="en-US" b="1" dirty="0">
                <a:solidFill>
                  <a:srgbClr val="964091"/>
                </a:solidFill>
                <a:latin typeface="Arial"/>
                <a:cs typeface="Arial"/>
              </a:rPr>
              <a:t>Events: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 be ready and flexible enough to grasp the moment, e.g. GBV cases (a town or other institution): “we need effective policies!” </a:t>
            </a:r>
          </a:p>
          <a:p>
            <a:pPr marL="381000" indent="-381000">
              <a:lnSpc>
                <a:spcPct val="100000"/>
              </a:lnSpc>
              <a:spcBef>
                <a:spcPts val="0"/>
              </a:spcBef>
              <a:buFont typeface="Arial,Sans-Serif"/>
              <a:buChar char="•"/>
            </a:pPr>
            <a:r>
              <a:rPr lang="en-US" b="1" dirty="0">
                <a:solidFill>
                  <a:srgbClr val="964091"/>
                </a:solidFill>
                <a:latin typeface="Arial"/>
                <a:cs typeface="Arial"/>
              </a:rPr>
              <a:t>Elections: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 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e.g. encourage qualified women to run for the position and help them define their candidature; (let students) interrogate candidates on their goals and plans in relation to adequate policies </a:t>
            </a:r>
          </a:p>
          <a:p>
            <a:pPr marL="381000" indent="-381000">
              <a:lnSpc>
                <a:spcPct val="100000"/>
              </a:lnSpc>
              <a:spcBef>
                <a:spcPts val="0"/>
              </a:spcBef>
              <a:buFont typeface="Arial,Sans-Serif"/>
              <a:buChar char="•"/>
            </a:pPr>
            <a:r>
              <a:rPr lang="en-US" b="1" dirty="0">
                <a:solidFill>
                  <a:srgbClr val="964091"/>
                </a:solidFill>
                <a:latin typeface="Arial"/>
                <a:cs typeface="Arial"/>
              </a:rPr>
              <a:t>Awards: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 opportunity for the </a:t>
            </a:r>
            <a:r>
              <a:rPr lang="en-US" dirty="0" err="1">
                <a:solidFill>
                  <a:srgbClr val="000000"/>
                </a:solidFill>
                <a:latin typeface="Arial"/>
                <a:cs typeface="Arial"/>
              </a:rPr>
              <a:t>organisation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 to attract positive public attention </a:t>
            </a:r>
          </a:p>
          <a:p>
            <a:pPr marL="381000" indent="-381000">
              <a:lnSpc>
                <a:spcPct val="100000"/>
              </a:lnSpc>
              <a:spcBef>
                <a:spcPts val="0"/>
              </a:spcBef>
              <a:buFont typeface="Arial,Sans-Serif"/>
              <a:buChar char="•"/>
            </a:pP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... </a:t>
            </a: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Arial"/>
              <a:ea typeface="Open Sans"/>
              <a:cs typeface="Arial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35094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6D6E1-134B-D0E0-09F4-E3D0D298E0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7218B-3FCF-6130-2220-1498FC517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936892"/>
            <a:ext cx="10086975" cy="778381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b="1">
                <a:solidFill>
                  <a:srgbClr val="000000"/>
                </a:solidFill>
                <a:latin typeface="Arial"/>
                <a:cs typeface="Arial"/>
              </a:rPr>
              <a:t>Daunting?</a:t>
            </a:r>
            <a:endParaRPr lang="en-US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b="1" dirty="0">
                <a:solidFill>
                  <a:srgbClr val="000000"/>
                </a:solidFill>
                <a:latin typeface="Arial"/>
                <a:cs typeface="Arial"/>
              </a:rPr>
              <a:t>Skills can be acquired… and found</a:t>
            </a: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58E0A3-39FC-C0AC-8CBA-9A202E5590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533"/>
              </a:spcAft>
            </a:pP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Strategic framing requires: creativity, ‘political’ thinking, flexibility, resilience, ability to cope with resistance, …</a:t>
            </a:r>
          </a:p>
          <a:p>
            <a:pPr marL="381000" indent="-381000">
              <a:lnSpc>
                <a:spcPct val="107000"/>
              </a:lnSpc>
              <a:spcBef>
                <a:spcPts val="0"/>
              </a:spcBef>
              <a:spcAft>
                <a:spcPts val="533"/>
              </a:spcAft>
              <a:buFont typeface="Wingdings,Sans-Serif"/>
              <a:buChar char="à"/>
            </a:pPr>
            <a:r>
              <a:rPr lang="en-US" b="1" dirty="0">
                <a:solidFill>
                  <a:srgbClr val="964091"/>
                </a:solidFill>
                <a:latin typeface="Arial"/>
                <a:cs typeface="Arial"/>
              </a:rPr>
              <a:t>Adopt a participatory approach</a:t>
            </a:r>
            <a:r>
              <a:rPr lang="en-US" dirty="0">
                <a:solidFill>
                  <a:srgbClr val="964091"/>
                </a:solidFill>
                <a:latin typeface="Arial"/>
                <a:cs typeface="Arial"/>
              </a:rPr>
              <a:t>: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 Reflect with colleagues, </a:t>
            </a:r>
            <a:r>
              <a:rPr lang="en-US" dirty="0" err="1">
                <a:solidFill>
                  <a:schemeClr val="tx1"/>
                </a:solidFill>
                <a:latin typeface="Arial"/>
                <a:cs typeface="Arial"/>
              </a:rPr>
              <a:t>strategise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 together, build alliances, prepare and rehearse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533"/>
              </a:spcAft>
            </a:pPr>
            <a:endParaRPr lang="en-US" dirty="0">
              <a:solidFill>
                <a:srgbClr val="000000"/>
              </a:solidFill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533"/>
              </a:spcAft>
            </a:pP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Remember: being strategic also means balancing efforts, picking </a:t>
            </a: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your battles</a:t>
            </a:r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533"/>
              </a:spcAft>
            </a:pPr>
            <a:r>
              <a:rPr lang="en-US">
                <a:solidFill>
                  <a:srgbClr val="000000"/>
                </a:solidFill>
              </a:rPr>
              <a:t>Not wearing down is self-care, </a:t>
            </a:r>
            <a:r>
              <a:rPr lang="en-US" u="sng">
                <a:solidFill>
                  <a:srgbClr val="000000"/>
                </a:solidFill>
              </a:rPr>
              <a:t>not</a:t>
            </a:r>
            <a:r>
              <a:rPr lang="en-US">
                <a:solidFill>
                  <a:srgbClr val="000000"/>
                </a:solidFill>
              </a:rPr>
              <a:t> lack of motivation!</a:t>
            </a:r>
          </a:p>
          <a:p>
            <a:pPr marL="304165" lvl="1">
              <a:lnSpc>
                <a:spcPct val="107000"/>
              </a:lnSpc>
              <a:spcBef>
                <a:spcPts val="0"/>
              </a:spcBef>
              <a:spcAft>
                <a:spcPts val="533"/>
              </a:spcAft>
            </a:pPr>
            <a:endParaRPr lang="en-US" dirty="0">
              <a:solidFill>
                <a:srgbClr val="000000"/>
              </a:solidFill>
            </a:endParaRPr>
          </a:p>
          <a:p>
            <a:pPr marL="304165" lvl="1">
              <a:lnSpc>
                <a:spcPct val="107000"/>
              </a:lnSpc>
              <a:spcBef>
                <a:spcPts val="0"/>
              </a:spcBef>
              <a:spcAft>
                <a:spcPts val="533"/>
              </a:spcAft>
            </a:pPr>
            <a:endParaRPr lang="en-US" dirty="0">
              <a:solidFill>
                <a:srgbClr val="00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8928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F5116-8314-D0D4-937D-8EDC64B98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882941"/>
            <a:ext cx="6694604" cy="1861285"/>
          </a:xfrm>
        </p:spPr>
        <p:txBody>
          <a:bodyPr/>
          <a:lstStyle/>
          <a:p>
            <a:r>
              <a:rPr lang="en-US" sz="4800" b="1" dirty="0">
                <a:solidFill>
                  <a:schemeClr val="bg1"/>
                </a:solidFill>
                <a:latin typeface="Arial"/>
                <a:cs typeface="Arial"/>
              </a:rPr>
              <a:t>Let's explore how we can apply strategic framing</a:t>
            </a:r>
            <a:endParaRPr lang="en-US" sz="4800" b="1">
              <a:solidFill>
                <a:schemeClr val="bg1"/>
              </a:solidFill>
              <a:cs typeface="Arial"/>
            </a:endParaRPr>
          </a:p>
          <a:p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0023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5DFAC7-CE42-95FE-C736-E60C5C4B2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>
            <a:extLst>
              <a:ext uri="{FF2B5EF4-FFF2-40B4-BE49-F238E27FC236}">
                <a16:creationId xmlns:a16="http://schemas.microsoft.com/office/drawing/2014/main" id="{5AD5AC9A-031E-E3AC-7E1D-96C3E526EA7C}"/>
              </a:ext>
            </a:extLst>
          </p:cNvPr>
          <p:cNvSpPr txBox="1"/>
          <p:nvPr/>
        </p:nvSpPr>
        <p:spPr>
          <a:xfrm>
            <a:off x="4724400" y="3200400"/>
            <a:ext cx="2743200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GB" sz="1100" noProof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100" noProof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100" noProof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E52A11B7-750E-438B-5BDD-23235354D7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9773"/>
            <a:ext cx="12192000" cy="575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4744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E3A0CE-CF97-890D-22FE-1A9E0BDBF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1290D-D74F-4082-9FD7-D8FCD85A3DAB}" type="slidenum">
              <a:rPr lang="en-GB" noProof="0" smtClean="0"/>
              <a:t>18</a:t>
            </a:fld>
            <a:endParaRPr lang="en-GB" noProof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C20B72-0F56-4F65-0C3E-CB886126AF4E}"/>
              </a:ext>
            </a:extLst>
          </p:cNvPr>
          <p:cNvSpPr txBox="1">
            <a:spLocks/>
          </p:cNvSpPr>
          <p:nvPr/>
        </p:nvSpPr>
        <p:spPr>
          <a:xfrm>
            <a:off x="878892" y="794793"/>
            <a:ext cx="10703298" cy="50359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noProof="0" dirty="0">
                <a:solidFill>
                  <a:srgbClr val="964091"/>
                </a:solidFill>
                <a:latin typeface="Arial"/>
                <a:cs typeface="Arial"/>
              </a:rPr>
              <a:t>Exercise 1: </a:t>
            </a:r>
            <a:r>
              <a:rPr lang="en-GB" sz="3200" b="1" dirty="0">
                <a:solidFill>
                  <a:srgbClr val="964091"/>
                </a:solidFill>
                <a:latin typeface="Arial"/>
                <a:cs typeface="Arial"/>
              </a:rPr>
              <a:t>Identify shared values and</a:t>
            </a:r>
            <a:r>
              <a:rPr lang="en-GB" sz="3200" b="1" noProof="0" dirty="0">
                <a:solidFill>
                  <a:srgbClr val="964091"/>
                </a:solidFill>
                <a:latin typeface="Arial"/>
                <a:cs typeface="Arial"/>
              </a:rPr>
              <a:t> </a:t>
            </a:r>
            <a:r>
              <a:rPr lang="en-GB" sz="3200" b="1" dirty="0">
                <a:solidFill>
                  <a:srgbClr val="964091"/>
                </a:solidFill>
                <a:latin typeface="Arial"/>
                <a:cs typeface="Arial"/>
              </a:rPr>
              <a:t>craft messages</a:t>
            </a:r>
            <a:endParaRPr lang="en-GB" sz="3200" b="1" noProof="0" dirty="0">
              <a:solidFill>
                <a:srgbClr val="964091"/>
              </a:solidFill>
              <a:latin typeface="Arial"/>
              <a:cs typeface="Arial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CE77E9A3-FE03-C18B-03C0-E1F64F366C7F}"/>
              </a:ext>
            </a:extLst>
          </p:cNvPr>
          <p:cNvSpPr txBox="1">
            <a:spLocks/>
          </p:cNvSpPr>
          <p:nvPr/>
        </p:nvSpPr>
        <p:spPr>
          <a:xfrm>
            <a:off x="6319066" y="1780099"/>
            <a:ext cx="4994042" cy="4082592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pPr>
              <a:buNone/>
            </a:pPr>
            <a:r>
              <a:rPr lang="en-GB" sz="2000" b="1" noProof="0">
                <a:solidFill>
                  <a:srgbClr val="0F2235"/>
                </a:solidFill>
                <a:latin typeface="Arial"/>
                <a:cs typeface="Arial"/>
              </a:rPr>
              <a:t>Instructions: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Join the group you are assigned to</a:t>
            </a:r>
            <a:endParaRPr lang="en-GB" noProof="0" dirty="0">
              <a:solidFill>
                <a:srgbClr val="0F2235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Find your group’s Miro board</a:t>
            </a:r>
            <a:endParaRPr lang="en-GB" noProof="0" dirty="0">
              <a:solidFill>
                <a:srgbClr val="0F2235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Each group, please assign:</a:t>
            </a:r>
            <a:endParaRPr lang="en-GB" noProof="0" dirty="0">
              <a:solidFill>
                <a:srgbClr val="0F2235"/>
              </a:solidFill>
              <a:latin typeface="Arial"/>
              <a:cs typeface="Arial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A </a:t>
            </a:r>
            <a:r>
              <a:rPr lang="en-GB" b="1" noProof="0">
                <a:solidFill>
                  <a:srgbClr val="0F2235"/>
                </a:solidFill>
                <a:latin typeface="Arial"/>
                <a:cs typeface="Arial"/>
              </a:rPr>
              <a:t>note-taker</a:t>
            </a: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 (to fill in the board/poster)</a:t>
            </a:r>
            <a:endParaRPr lang="en-GB" noProof="0" dirty="0">
              <a:solidFill>
                <a:srgbClr val="0F2235"/>
              </a:solidFill>
              <a:latin typeface="Arial"/>
              <a:cs typeface="Arial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A </a:t>
            </a:r>
            <a:r>
              <a:rPr lang="en-GB" b="1" noProof="0">
                <a:solidFill>
                  <a:srgbClr val="0F2235"/>
                </a:solidFill>
                <a:latin typeface="Arial"/>
                <a:cs typeface="Arial"/>
              </a:rPr>
              <a:t>rapporteur</a:t>
            </a: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 (to share your group’s 	reflections in plenary)</a:t>
            </a:r>
            <a:endParaRPr lang="en-GB" noProof="0" dirty="0">
              <a:solidFill>
                <a:srgbClr val="0F2235"/>
              </a:solidFill>
              <a:latin typeface="Arial"/>
              <a:cs typeface="Arial"/>
            </a:endParaRPr>
          </a:p>
          <a:p>
            <a:pPr>
              <a:lnSpc>
                <a:spcPct val="150000"/>
              </a:lnSpc>
            </a:pPr>
            <a:r>
              <a:rPr lang="en-GB" b="1" noProof="0">
                <a:solidFill>
                  <a:srgbClr val="0F2235"/>
                </a:solidFill>
                <a:latin typeface="Arial"/>
                <a:cs typeface="Arial"/>
              </a:rPr>
              <a:t>You have 40 minutes</a:t>
            </a: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 for discussion. </a:t>
            </a:r>
            <a:endParaRPr lang="en-GB" noProof="0" dirty="0">
              <a:solidFill>
                <a:srgbClr val="0F2235"/>
              </a:solidFill>
              <a:latin typeface="Arial"/>
              <a:cs typeface="Arial"/>
            </a:endParaRPr>
          </a:p>
          <a:p>
            <a:pPr>
              <a:lnSpc>
                <a:spcPct val="150000"/>
              </a:lnSpc>
            </a:pPr>
            <a:r>
              <a:rPr lang="en-GB" noProof="0" dirty="0">
                <a:solidFill>
                  <a:srgbClr val="0F2235"/>
                </a:solidFill>
                <a:latin typeface="Arial"/>
                <a:cs typeface="Arial"/>
              </a:rPr>
              <a:t>We’ll reconvene to share insights.</a:t>
            </a:r>
          </a:p>
          <a:p>
            <a:pPr>
              <a:lnSpc>
                <a:spcPct val="130000"/>
              </a:lnSpc>
            </a:pPr>
            <a:endParaRPr lang="en-GB" sz="2000" noProof="0">
              <a:solidFill>
                <a:srgbClr val="0F223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A632165-DABF-53FF-3DA7-5EAF5B967693}"/>
              </a:ext>
            </a:extLst>
          </p:cNvPr>
          <p:cNvSpPr txBox="1"/>
          <p:nvPr/>
        </p:nvSpPr>
        <p:spPr>
          <a:xfrm>
            <a:off x="878891" y="1777754"/>
            <a:ext cx="4334131" cy="225548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GB" sz="2000" b="1" noProof="0" dirty="0">
                <a:solidFill>
                  <a:srgbClr val="0F2235"/>
                </a:solidFill>
                <a:latin typeface="Arial"/>
                <a:cs typeface="Arial"/>
              </a:rPr>
              <a:t>Objective: </a:t>
            </a:r>
          </a:p>
          <a:p>
            <a:pPr>
              <a:lnSpc>
                <a:spcPct val="130000"/>
              </a:lnSpc>
            </a:pPr>
            <a:r>
              <a:rPr lang="en-GB" noProof="0" dirty="0">
                <a:solidFill>
                  <a:srgbClr val="0F2235"/>
                </a:solidFill>
                <a:latin typeface="Arial"/>
                <a:cs typeface="Arial"/>
              </a:rPr>
              <a:t>Reflect on the priorities and preoccupations of the </a:t>
            </a:r>
            <a:r>
              <a:rPr lang="en-GB" dirty="0">
                <a:solidFill>
                  <a:srgbClr val="0F2235"/>
                </a:solidFill>
                <a:latin typeface="Arial"/>
                <a:cs typeface="Arial"/>
              </a:rPr>
              <a:t>selected</a:t>
            </a:r>
            <a:r>
              <a:rPr lang="en-GB" noProof="0" dirty="0">
                <a:solidFill>
                  <a:srgbClr val="0F2235"/>
                </a:solidFill>
                <a:latin typeface="Arial"/>
                <a:cs typeface="Arial"/>
              </a:rPr>
              <a:t> stakeholder group and strategically tailor messages to get them on board for the </a:t>
            </a:r>
            <a:r>
              <a:rPr lang="en-GB" dirty="0">
                <a:solidFill>
                  <a:srgbClr val="0F2235"/>
                </a:solidFill>
                <a:latin typeface="Arial"/>
                <a:cs typeface="Arial"/>
              </a:rPr>
              <a:t>Model Policy Framework</a:t>
            </a:r>
            <a:r>
              <a:rPr lang="en-GB" noProof="0" dirty="0">
                <a:solidFill>
                  <a:srgbClr val="0F2235"/>
                </a:solidFill>
                <a:latin typeface="Arial"/>
                <a:cs typeface="Arial"/>
              </a:rPr>
              <a:t> testing.</a:t>
            </a:r>
          </a:p>
        </p:txBody>
      </p:sp>
    </p:spTree>
    <p:extLst>
      <p:ext uri="{BB962C8B-B14F-4D97-AF65-F5344CB8AC3E}">
        <p14:creationId xmlns:p14="http://schemas.microsoft.com/office/powerpoint/2010/main" val="29862688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088503-25A3-B2E5-8580-2F1FF55B9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77313A-2A03-0458-41E4-5FD58252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1290D-D74F-4082-9FD7-D8FCD85A3DAB}" type="slidenum">
              <a:rPr lang="en-GB" noProof="0" smtClean="0"/>
              <a:t>19</a:t>
            </a:fld>
            <a:endParaRPr lang="en-GB" noProof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7AE5DF5-0FDC-DF15-612B-5A02511F44CB}"/>
              </a:ext>
            </a:extLst>
          </p:cNvPr>
          <p:cNvSpPr txBox="1">
            <a:spLocks/>
          </p:cNvSpPr>
          <p:nvPr/>
        </p:nvSpPr>
        <p:spPr>
          <a:xfrm>
            <a:off x="878892" y="794793"/>
            <a:ext cx="11028269" cy="50359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noProof="0" dirty="0">
                <a:solidFill>
                  <a:srgbClr val="964091"/>
                </a:solidFill>
                <a:latin typeface="Arial"/>
                <a:cs typeface="Arial"/>
              </a:rPr>
              <a:t>Exercise 1: </a:t>
            </a:r>
            <a:r>
              <a:rPr lang="en-GB" sz="3200" b="1" dirty="0">
                <a:solidFill>
                  <a:srgbClr val="964091"/>
                </a:solidFill>
                <a:latin typeface="Arial"/>
                <a:cs typeface="Arial"/>
              </a:rPr>
              <a:t>Identify shared values </a:t>
            </a:r>
            <a:r>
              <a:rPr lang="en-GB" sz="3200" b="1" noProof="0" dirty="0">
                <a:solidFill>
                  <a:srgbClr val="964091"/>
                </a:solidFill>
                <a:latin typeface="Arial"/>
                <a:cs typeface="Arial"/>
              </a:rPr>
              <a:t>and </a:t>
            </a:r>
            <a:r>
              <a:rPr lang="en-GB" sz="3200" b="1" dirty="0">
                <a:solidFill>
                  <a:srgbClr val="964091"/>
                </a:solidFill>
                <a:latin typeface="Arial"/>
                <a:cs typeface="Arial"/>
              </a:rPr>
              <a:t>craft messages</a:t>
            </a:r>
            <a:endParaRPr lang="en-GB" sz="3200" b="1" noProof="0" dirty="0">
              <a:solidFill>
                <a:srgbClr val="96409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9662BCD-1796-E86F-3764-6B2C17B88639}"/>
              </a:ext>
            </a:extLst>
          </p:cNvPr>
          <p:cNvSpPr txBox="1">
            <a:spLocks/>
          </p:cNvSpPr>
          <p:nvPr/>
        </p:nvSpPr>
        <p:spPr>
          <a:xfrm>
            <a:off x="6762162" y="1510661"/>
            <a:ext cx="5147034" cy="3610732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pPr>
              <a:buNone/>
            </a:pPr>
            <a:r>
              <a:rPr lang="en-GB" b="1" noProof="0" dirty="0">
                <a:solidFill>
                  <a:srgbClr val="0F2235"/>
                </a:solidFill>
                <a:latin typeface="Arial"/>
                <a:cs typeface="Arial"/>
              </a:rPr>
              <a:t>Stakeholder groups: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noProof="0" dirty="0">
                <a:solidFill>
                  <a:srgbClr val="0F2235"/>
                </a:solidFill>
                <a:latin typeface="Arial"/>
                <a:cs typeface="Arial"/>
              </a:rPr>
              <a:t>S</a:t>
            </a:r>
            <a:r>
              <a:rPr lang="en-GB" sz="1600" dirty="0">
                <a:solidFill>
                  <a:srgbClr val="0F2235"/>
                </a:solidFill>
                <a:latin typeface="Arial"/>
                <a:cs typeface="Arial"/>
              </a:rPr>
              <a:t>enior management / leadership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F2235"/>
                </a:solidFill>
                <a:latin typeface="Arial"/>
                <a:cs typeface="Arial"/>
              </a:rPr>
              <a:t>Senate / General Council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F2235"/>
                </a:solidFill>
                <a:latin typeface="Arial"/>
                <a:cs typeface="Arial"/>
              </a:rPr>
              <a:t>Faculty / Deans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F2235"/>
                </a:solidFill>
                <a:latin typeface="Arial"/>
                <a:cs typeface="Arial"/>
              </a:rPr>
              <a:t>HR / EDI Office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F2235"/>
                </a:solidFill>
                <a:latin typeface="Arial"/>
                <a:cs typeface="Arial"/>
              </a:rPr>
              <a:t>Legal Office / Complaints Office including </a:t>
            </a:r>
            <a:r>
              <a:rPr lang="en-GB" sz="1600">
                <a:solidFill>
                  <a:srgbClr val="0F2235"/>
                </a:solidFill>
                <a:latin typeface="Arial"/>
                <a:cs typeface="Arial"/>
              </a:rPr>
              <a:t>GDPR </a:t>
            </a:r>
            <a:endParaRPr lang="en-GB" sz="1600" dirty="0">
              <a:solidFill>
                <a:srgbClr val="0F2235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F2235"/>
                </a:solidFill>
                <a:latin typeface="Arial"/>
                <a:cs typeface="Arial"/>
              </a:rPr>
              <a:t>Works Council / Staff Council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F2235"/>
                </a:solidFill>
                <a:latin typeface="Arial"/>
                <a:cs typeface="Arial"/>
              </a:rPr>
              <a:t>Academic Registry, Admin Heads, Middle Management</a:t>
            </a:r>
          </a:p>
          <a:p>
            <a:pPr>
              <a:lnSpc>
                <a:spcPct val="130000"/>
              </a:lnSpc>
            </a:pPr>
            <a:endParaRPr lang="en-GB" sz="1600" dirty="0">
              <a:solidFill>
                <a:srgbClr val="0F2235"/>
              </a:solidFill>
              <a:latin typeface="Arial"/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464E72-D99D-A707-6424-468393AD370B}"/>
              </a:ext>
            </a:extLst>
          </p:cNvPr>
          <p:cNvSpPr txBox="1"/>
          <p:nvPr/>
        </p:nvSpPr>
        <p:spPr>
          <a:xfrm>
            <a:off x="878890" y="1746332"/>
            <a:ext cx="5452779" cy="357476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14000"/>
              </a:lnSpc>
            </a:pPr>
            <a:r>
              <a:rPr lang="en-GB" sz="2000" b="1" noProof="0" dirty="0">
                <a:solidFill>
                  <a:srgbClr val="0F2235"/>
                </a:solidFill>
                <a:latin typeface="Arial"/>
                <a:cs typeface="Arial"/>
              </a:rPr>
              <a:t>Task: 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GB" noProof="0" dirty="0">
                <a:solidFill>
                  <a:srgbClr val="0F2235"/>
                </a:solidFill>
                <a:latin typeface="Arial"/>
                <a:cs typeface="Arial"/>
              </a:rPr>
              <a:t>⏰</a:t>
            </a:r>
            <a:r>
              <a:rPr lang="en-GB" b="1" noProof="0" dirty="0">
                <a:solidFill>
                  <a:srgbClr val="0F2235"/>
                </a:solidFill>
                <a:latin typeface="Arial"/>
                <a:cs typeface="Arial"/>
              </a:rPr>
              <a:t> Duration</a:t>
            </a:r>
            <a:r>
              <a:rPr lang="en-GB" b="1" i="1" noProof="0" dirty="0">
                <a:solidFill>
                  <a:srgbClr val="0F2235"/>
                </a:solidFill>
                <a:latin typeface="Arial"/>
                <a:cs typeface="Arial"/>
              </a:rPr>
              <a:t>: 40 minutes</a:t>
            </a:r>
            <a:endParaRPr lang="en-GB" noProof="0" dirty="0">
              <a:solidFill>
                <a:srgbClr val="0F2235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GB" noProof="0" dirty="0">
                <a:solidFill>
                  <a:srgbClr val="0F2235"/>
                </a:solidFill>
                <a:latin typeface="Arial"/>
                <a:cs typeface="Arial"/>
              </a:rPr>
              <a:t>Your task is to develop at least 2 tailored messages that could resonate with your </a:t>
            </a:r>
            <a:r>
              <a:rPr lang="en-GB" b="1" dirty="0">
                <a:solidFill>
                  <a:srgbClr val="0F2235"/>
                </a:solidFill>
                <a:latin typeface="Arial"/>
                <a:cs typeface="Arial"/>
              </a:rPr>
              <a:t>selected stakeholder</a:t>
            </a:r>
            <a:r>
              <a:rPr lang="en-GB" b="1" noProof="0" dirty="0">
                <a:solidFill>
                  <a:srgbClr val="0F2235"/>
                </a:solidFill>
                <a:latin typeface="Arial"/>
                <a:cs typeface="Arial"/>
              </a:rPr>
              <a:t> group</a:t>
            </a:r>
            <a:r>
              <a:rPr lang="en-GB" noProof="0" dirty="0">
                <a:solidFill>
                  <a:srgbClr val="0F2235"/>
                </a:solidFill>
                <a:latin typeface="Arial"/>
                <a:cs typeface="Arial"/>
              </a:rPr>
              <a:t> and help address their resistance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0F2235"/>
                </a:solidFill>
                <a:latin typeface="Arial"/>
                <a:cs typeface="Arial"/>
              </a:rPr>
              <a:t>Select &amp; Understand</a:t>
            </a:r>
            <a:r>
              <a:rPr lang="en-GB" b="1" noProof="0" dirty="0">
                <a:solidFill>
                  <a:srgbClr val="0F2235"/>
                </a:solidFill>
                <a:latin typeface="Arial"/>
                <a:cs typeface="Arial"/>
              </a:rPr>
              <a:t> the Stakeholder (15 min)</a:t>
            </a:r>
            <a:endParaRPr lang="en-GB" noProof="0" dirty="0">
              <a:solidFill>
                <a:srgbClr val="0F2235"/>
              </a:solidFill>
              <a:latin typeface="Arial"/>
              <a:cs typeface="Arial"/>
            </a:endParaRPr>
          </a:p>
          <a:p>
            <a:pPr marL="742315" lvl="1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GB" noProof="0" dirty="0">
                <a:solidFill>
                  <a:srgbClr val="0F2235"/>
                </a:solidFill>
                <a:latin typeface="Arial"/>
                <a:cs typeface="Arial"/>
              </a:rPr>
              <a:t>Fill in the first three boxes on your frame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GB" b="1" noProof="0" dirty="0">
                <a:solidFill>
                  <a:srgbClr val="0F2235"/>
                </a:solidFill>
                <a:latin typeface="Arial"/>
                <a:cs typeface="Arial"/>
              </a:rPr>
              <a:t>Craft two tailored messages (20 min)</a:t>
            </a:r>
            <a:endParaRPr lang="en-GB" noProof="0" dirty="0">
              <a:solidFill>
                <a:srgbClr val="0F2235"/>
              </a:solidFill>
              <a:latin typeface="Arial"/>
              <a:cs typeface="Arial"/>
            </a:endParaRPr>
          </a:p>
          <a:p>
            <a:pPr marL="742315" lvl="1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GB" noProof="0" dirty="0">
                <a:solidFill>
                  <a:srgbClr val="0F2235"/>
                </a:solidFill>
                <a:latin typeface="Arial"/>
                <a:cs typeface="Arial"/>
              </a:rPr>
              <a:t>Use the box titled </a:t>
            </a:r>
            <a:r>
              <a:rPr lang="en-GB" b="1" noProof="0" dirty="0">
                <a:solidFill>
                  <a:srgbClr val="0F2235"/>
                </a:solidFill>
                <a:latin typeface="Arial"/>
                <a:cs typeface="Arial"/>
              </a:rPr>
              <a:t>"Tailored Message(s)"</a:t>
            </a:r>
            <a:r>
              <a:rPr lang="en-GB" noProof="0" dirty="0">
                <a:solidFill>
                  <a:srgbClr val="0F2235"/>
                </a:solidFill>
                <a:latin typeface="Arial"/>
                <a:cs typeface="Arial"/>
              </a:rPr>
              <a:t> to formulate two tailored messages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A2A92A78-3757-D0C5-7D0C-98FB7B510661}"/>
              </a:ext>
            </a:extLst>
          </p:cNvPr>
          <p:cNvSpPr txBox="1">
            <a:spLocks/>
          </p:cNvSpPr>
          <p:nvPr/>
        </p:nvSpPr>
        <p:spPr>
          <a:xfrm>
            <a:off x="6751164" y="4890807"/>
            <a:ext cx="5147034" cy="1801006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r>
              <a:rPr lang="en-GB" b="1" dirty="0">
                <a:solidFill>
                  <a:srgbClr val="0F2235"/>
                </a:solidFill>
                <a:latin typeface="Arial"/>
                <a:cs typeface="Arial"/>
              </a:rPr>
              <a:t>Reflect on</a:t>
            </a:r>
            <a:r>
              <a:rPr lang="en-GB" b="1" noProof="0" dirty="0">
                <a:solidFill>
                  <a:srgbClr val="0F2235"/>
                </a:solidFill>
                <a:latin typeface="Arial"/>
                <a:cs typeface="Arial"/>
              </a:rPr>
              <a:t>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noProof="0" dirty="0">
                <a:solidFill>
                  <a:srgbClr val="0F2235"/>
                </a:solidFill>
                <a:latin typeface="Arial"/>
                <a:cs typeface="Arial"/>
              </a:rPr>
              <a:t>Stakeholder's priorities / goals / preoccupations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noProof="0" dirty="0">
                <a:solidFill>
                  <a:srgbClr val="0F2235"/>
                </a:solidFill>
                <a:latin typeface="Arial"/>
                <a:cs typeface="Arial"/>
              </a:rPr>
              <a:t>Stakeh</a:t>
            </a:r>
            <a:r>
              <a:rPr lang="en-GB" sz="1600" dirty="0">
                <a:solidFill>
                  <a:srgbClr val="0F2235"/>
                </a:solidFill>
                <a:latin typeface="Arial"/>
                <a:cs typeface="Arial"/>
              </a:rPr>
              <a:t>older's argument(s) or resistant point(s)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F2235"/>
                </a:solidFill>
                <a:latin typeface="Arial"/>
                <a:cs typeface="Arial"/>
              </a:rPr>
              <a:t>Identified relevant shared value(s)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F2235"/>
                </a:solidFill>
                <a:latin typeface="Arial"/>
                <a:cs typeface="Arial"/>
              </a:rPr>
              <a:t>Tailored messages</a:t>
            </a:r>
          </a:p>
        </p:txBody>
      </p:sp>
    </p:spTree>
    <p:extLst>
      <p:ext uri="{BB962C8B-B14F-4D97-AF65-F5344CB8AC3E}">
        <p14:creationId xmlns:p14="http://schemas.microsoft.com/office/powerpoint/2010/main" val="505532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40AD9-93F1-351C-D203-309DDBD7E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noProof="0">
                <a:latin typeface="Arial"/>
                <a:cs typeface="Arial"/>
              </a:rPr>
              <a:t>Ground Rules</a:t>
            </a:r>
            <a:endParaRPr lang="en-GB" noProof="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GB" noProof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975B916-1342-15D9-2BDA-FB3EE2D013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83777ED-E0AE-DD49-A1E6-113717D9A99F}" type="slidenum">
              <a:rPr lang="en-GB" noProof="0" smtClean="0"/>
              <a:pPr/>
              <a:t>2</a:t>
            </a:fld>
            <a:endParaRPr lang="en-GB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17AEAF-7A21-8559-04F0-551F147DBB81}"/>
              </a:ext>
            </a:extLst>
          </p:cNvPr>
          <p:cNvSpPr txBox="1"/>
          <p:nvPr/>
        </p:nvSpPr>
        <p:spPr>
          <a:xfrm>
            <a:off x="8087650" y="2864170"/>
            <a:ext cx="2978978" cy="20313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noProof="0" dirty="0">
                <a:solidFill>
                  <a:srgbClr val="0F2235"/>
                </a:solidFill>
                <a:latin typeface="Arial"/>
                <a:ea typeface="Calibri"/>
                <a:cs typeface="Arial"/>
              </a:rPr>
              <a:t>This is a safe space to share your experience </a:t>
            </a:r>
            <a:r>
              <a:rPr lang="en-GB" dirty="0">
                <a:solidFill>
                  <a:srgbClr val="0F2235"/>
                </a:solidFill>
                <a:latin typeface="Arial"/>
                <a:ea typeface="Calibri"/>
                <a:cs typeface="Arial"/>
              </a:rPr>
              <a:t>and insight </a:t>
            </a:r>
            <a:r>
              <a:rPr lang="en-GB" noProof="0" dirty="0">
                <a:solidFill>
                  <a:srgbClr val="0F2235"/>
                </a:solidFill>
                <a:latin typeface="Arial"/>
                <a:ea typeface="Calibri"/>
                <a:cs typeface="Arial"/>
              </a:rPr>
              <a:t>– confidentiality is of utmost importance. </a:t>
            </a:r>
            <a:endParaRPr lang="en-US"/>
          </a:p>
          <a:p>
            <a:endParaRPr lang="en-GB" dirty="0">
              <a:solidFill>
                <a:srgbClr val="0F2235"/>
              </a:solidFill>
              <a:latin typeface="Arial"/>
              <a:ea typeface="Calibri"/>
              <a:cs typeface="Arial"/>
            </a:endParaRPr>
          </a:p>
          <a:p>
            <a:r>
              <a:rPr lang="en-GB" noProof="0" dirty="0">
                <a:solidFill>
                  <a:srgbClr val="0F2235"/>
                </a:solidFill>
                <a:latin typeface="Arial"/>
                <a:ea typeface="Calibri"/>
                <a:cs typeface="Arial"/>
              </a:rPr>
              <a:t>Treat others’ experiences with respect.</a:t>
            </a:r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3C82FA-333E-5213-A271-B8B2CE3CDDB6}"/>
              </a:ext>
            </a:extLst>
          </p:cNvPr>
          <p:cNvSpPr txBox="1"/>
          <p:nvPr/>
        </p:nvSpPr>
        <p:spPr>
          <a:xfrm>
            <a:off x="4451719" y="2861178"/>
            <a:ext cx="2978978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noProof="0" dirty="0">
                <a:solidFill>
                  <a:srgbClr val="0F2235"/>
                </a:solidFill>
                <a:latin typeface="Arial"/>
                <a:ea typeface="Calibri"/>
                <a:cs typeface="Arial"/>
              </a:rPr>
              <a:t>Keep your </a:t>
            </a:r>
            <a:r>
              <a:rPr lang="en-GB" dirty="0">
                <a:solidFill>
                  <a:srgbClr val="0F2235"/>
                </a:solidFill>
                <a:latin typeface="Arial"/>
                <a:ea typeface="Calibri"/>
                <a:cs typeface="Arial"/>
              </a:rPr>
              <a:t>contributions short</a:t>
            </a:r>
            <a:r>
              <a:rPr lang="en-GB" noProof="0" dirty="0">
                <a:solidFill>
                  <a:srgbClr val="0F2235"/>
                </a:solidFill>
                <a:latin typeface="Arial"/>
                <a:ea typeface="Calibri"/>
                <a:cs typeface="Arial"/>
              </a:rPr>
              <a:t> and to the point. </a:t>
            </a:r>
            <a:endParaRPr lang="en-US"/>
          </a:p>
          <a:p>
            <a:endParaRPr lang="en-GB" dirty="0">
              <a:solidFill>
                <a:srgbClr val="0F2235"/>
              </a:solidFill>
              <a:latin typeface="Arial"/>
              <a:ea typeface="Calibri"/>
              <a:cs typeface="Arial"/>
            </a:endParaRPr>
          </a:p>
          <a:p>
            <a:r>
              <a:rPr lang="en-GB" noProof="0" dirty="0">
                <a:solidFill>
                  <a:srgbClr val="0F2235"/>
                </a:solidFill>
                <a:latin typeface="Arial"/>
                <a:ea typeface="Calibri"/>
                <a:cs typeface="Arial"/>
              </a:rPr>
              <a:t>Respect our schedule and come back from breaks on time. </a:t>
            </a:r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A36483-C833-0A71-5A08-9EED67659B5D}"/>
              </a:ext>
            </a:extLst>
          </p:cNvPr>
          <p:cNvSpPr txBox="1"/>
          <p:nvPr/>
        </p:nvSpPr>
        <p:spPr>
          <a:xfrm>
            <a:off x="1116661" y="2865888"/>
            <a:ext cx="2978978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rgbClr val="0F2235"/>
                </a:solidFill>
                <a:latin typeface="Arial"/>
                <a:ea typeface="Calibri"/>
                <a:cs typeface="Arial"/>
              </a:rPr>
              <a:t>The success of our work together depends on your active engagement.</a:t>
            </a:r>
            <a:endParaRPr lang="en-US" dirty="0"/>
          </a:p>
          <a:p>
            <a:endParaRPr lang="en-GB" dirty="0">
              <a:solidFill>
                <a:srgbClr val="0F2235"/>
              </a:solidFill>
              <a:latin typeface="Arial"/>
              <a:ea typeface="Calibri"/>
              <a:cs typeface="Arial"/>
            </a:endParaRPr>
          </a:p>
          <a:p>
            <a:r>
              <a:rPr lang="en-GB" dirty="0">
                <a:solidFill>
                  <a:srgbClr val="0F2235"/>
                </a:solidFill>
                <a:latin typeface="Arial"/>
                <a:ea typeface="Calibri"/>
                <a:cs typeface="Arial"/>
              </a:rPr>
              <a:t>During</a:t>
            </a:r>
            <a:r>
              <a:rPr lang="en-GB" noProof="0" dirty="0">
                <a:solidFill>
                  <a:srgbClr val="0F2235"/>
                </a:solidFill>
                <a:latin typeface="Arial"/>
                <a:ea typeface="Calibri"/>
                <a:cs typeface="Arial"/>
              </a:rPr>
              <a:t> the Q&amp;A session, feel free to ask questions.</a:t>
            </a:r>
            <a:endParaRPr lang="en-GB">
              <a:ea typeface="Open Sans"/>
              <a:cs typeface="Open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FF694B-A924-EEB1-24BF-4512EF554B65}"/>
              </a:ext>
            </a:extLst>
          </p:cNvPr>
          <p:cNvSpPr txBox="1"/>
          <p:nvPr/>
        </p:nvSpPr>
        <p:spPr>
          <a:xfrm>
            <a:off x="8087650" y="2007433"/>
            <a:ext cx="3203991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 b="1" noProof="0">
                <a:solidFill>
                  <a:srgbClr val="964091"/>
                </a:solidFill>
                <a:latin typeface="Arial"/>
                <a:ea typeface="Calibri"/>
                <a:cs typeface="Arial"/>
              </a:rPr>
              <a:t>Secure and safe environment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6C3EF0-7427-A435-B4F1-A2F28848AA2E}"/>
              </a:ext>
            </a:extLst>
          </p:cNvPr>
          <p:cNvSpPr txBox="1"/>
          <p:nvPr/>
        </p:nvSpPr>
        <p:spPr>
          <a:xfrm>
            <a:off x="1007803" y="2158002"/>
            <a:ext cx="3203991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 b="1" noProof="0" dirty="0">
                <a:solidFill>
                  <a:srgbClr val="964091"/>
                </a:solidFill>
                <a:latin typeface="Arial"/>
                <a:ea typeface="Calibri"/>
                <a:cs typeface="Arial"/>
              </a:rPr>
              <a:t>Be curious</a:t>
            </a:r>
            <a:r>
              <a:rPr lang="en-GB" sz="2000" b="1" dirty="0">
                <a:solidFill>
                  <a:srgbClr val="964091"/>
                </a:solidFill>
                <a:latin typeface="Arial"/>
                <a:ea typeface="Calibri"/>
                <a:cs typeface="Arial"/>
              </a:rPr>
              <a:t>,</a:t>
            </a:r>
            <a:r>
              <a:rPr lang="en-GB" sz="2000" b="1" noProof="0" dirty="0">
                <a:solidFill>
                  <a:srgbClr val="964091"/>
                </a:solidFill>
                <a:latin typeface="Arial"/>
                <a:ea typeface="Calibri"/>
                <a:cs typeface="Arial"/>
              </a:rPr>
              <a:t> </a:t>
            </a:r>
            <a:r>
              <a:rPr lang="en-GB" sz="2000" b="1" dirty="0">
                <a:solidFill>
                  <a:srgbClr val="964091"/>
                </a:solidFill>
                <a:latin typeface="Arial"/>
                <a:ea typeface="Calibri"/>
                <a:cs typeface="Arial"/>
              </a:rPr>
              <a:t>contribute and </a:t>
            </a:r>
            <a:r>
              <a:rPr lang="en-GB" sz="2000" b="1" noProof="0" dirty="0">
                <a:solidFill>
                  <a:srgbClr val="964091"/>
                </a:solidFill>
                <a:latin typeface="Arial"/>
                <a:ea typeface="Calibri"/>
                <a:cs typeface="Arial"/>
              </a:rPr>
              <a:t>ask! 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5FFD6CE-F531-CFC8-7FCA-4A7D63FD619F}"/>
              </a:ext>
            </a:extLst>
          </p:cNvPr>
          <p:cNvSpPr txBox="1"/>
          <p:nvPr/>
        </p:nvSpPr>
        <p:spPr>
          <a:xfrm>
            <a:off x="4450022" y="2156284"/>
            <a:ext cx="3203991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 b="1" noProof="0">
                <a:solidFill>
                  <a:srgbClr val="964091"/>
                </a:solidFill>
                <a:latin typeface="Arial"/>
                <a:ea typeface="Calibri"/>
                <a:cs typeface="Arial"/>
              </a:rPr>
              <a:t>Short and to the point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EFE2404-2D94-24D1-69D2-984A53F04D7E}"/>
              </a:ext>
            </a:extLst>
          </p:cNvPr>
          <p:cNvSpPr txBox="1"/>
          <p:nvPr/>
        </p:nvSpPr>
        <p:spPr>
          <a:xfrm>
            <a:off x="987750" y="5407697"/>
            <a:ext cx="7104824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 b="1" noProof="0">
                <a:solidFill>
                  <a:srgbClr val="964091"/>
                </a:solidFill>
                <a:latin typeface="Arial"/>
                <a:ea typeface="Calibri"/>
                <a:cs typeface="Arial"/>
              </a:rPr>
              <a:t>Be an active and respectful listener! </a:t>
            </a:r>
            <a:r>
              <a:rPr lang="en-GB" sz="2000" b="1" noProof="0">
                <a:solidFill>
                  <a:srgbClr val="964091"/>
                </a:solidFill>
                <a:latin typeface="Arial"/>
                <a:ea typeface="Calibri"/>
                <a:cs typeface="Arial"/>
                <a:sym typeface="Wingdings" panose="05000000000000000000" pitchFamily="2" charset="2"/>
              </a:rPr>
              <a:t> </a:t>
            </a:r>
            <a:endParaRPr lang="en-GB" sz="2000" b="1" noProof="0">
              <a:solidFill>
                <a:srgbClr val="964091"/>
              </a:solidFill>
              <a:latin typeface="Arial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23344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4B136-F170-FDF2-53F8-E92B0A23D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E7E0E70-14AD-A352-546A-34CCA9051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954" y="1927322"/>
            <a:ext cx="6990805" cy="2964718"/>
          </a:xfrm>
        </p:spPr>
        <p:txBody>
          <a:bodyPr/>
          <a:lstStyle/>
          <a:p>
            <a:pPr algn="ctr"/>
            <a:r>
              <a:rPr lang="en-GB" sz="4000" b="1" noProof="0" dirty="0">
                <a:latin typeface="Arial"/>
                <a:cs typeface="Arial"/>
              </a:rPr>
              <a:t>GO FOR IT!</a:t>
            </a:r>
            <a:br>
              <a:rPr lang="en-GB" b="1" noProof="0" dirty="0">
                <a:latin typeface="Arial"/>
                <a:cs typeface="Arial"/>
              </a:rPr>
            </a:br>
            <a:br>
              <a:rPr lang="en-GB" b="1" noProof="0" dirty="0">
                <a:latin typeface="Arial"/>
                <a:cs typeface="Arial"/>
              </a:rPr>
            </a:br>
            <a:br>
              <a:rPr lang="en-GB" b="1" noProof="0" dirty="0">
                <a:latin typeface="Arial"/>
                <a:cs typeface="Arial"/>
              </a:rPr>
            </a:br>
            <a:r>
              <a:rPr lang="en-GB" noProof="0" dirty="0">
                <a:latin typeface="Arial"/>
                <a:cs typeface="Arial"/>
              </a:rPr>
              <a:t>(40 minutes for </a:t>
            </a:r>
            <a:r>
              <a:rPr lang="en-GB" dirty="0">
                <a:latin typeface="Arial"/>
                <a:cs typeface="Arial"/>
              </a:rPr>
              <a:t>break-out</a:t>
            </a:r>
            <a:r>
              <a:rPr lang="en-GB" noProof="0" dirty="0">
                <a:latin typeface="Arial"/>
                <a:cs typeface="Arial"/>
              </a:rPr>
              <a:t> rooms)</a:t>
            </a:r>
            <a:br>
              <a:rPr lang="en-GB" noProof="0" dirty="0">
                <a:latin typeface="Arial"/>
                <a:cs typeface="Arial"/>
              </a:rPr>
            </a:br>
            <a:br>
              <a:rPr lang="en-GB" noProof="0" dirty="0">
                <a:latin typeface="Arial"/>
                <a:cs typeface="Arial"/>
              </a:rPr>
            </a:br>
            <a:br>
              <a:rPr lang="en-GB" noProof="0" dirty="0">
                <a:latin typeface="Arial"/>
                <a:cs typeface="Arial"/>
              </a:rPr>
            </a:br>
            <a:r>
              <a:rPr lang="en-GB" sz="3200" b="1" noProof="0" dirty="0">
                <a:latin typeface="Arial"/>
                <a:cs typeface="Arial"/>
              </a:rPr>
              <a:t>Need help? </a:t>
            </a:r>
            <a:r>
              <a:rPr lang="en-GB" b="1" dirty="0">
                <a:latin typeface="Arial"/>
                <a:cs typeface="Arial"/>
              </a:rPr>
              <a:t>Please ask</a:t>
            </a:r>
            <a:r>
              <a:rPr lang="en-GB" sz="3200" b="1" noProof="0" dirty="0">
                <a:latin typeface="Arial"/>
                <a:cs typeface="Arial"/>
              </a:rPr>
              <a:t>!</a:t>
            </a:r>
            <a:br>
              <a:rPr lang="en-GB" sz="3200" b="1" noProof="0" dirty="0"/>
            </a:br>
            <a:endParaRPr lang="en-GB" noProof="0">
              <a:latin typeface="Arial"/>
              <a:cs typeface="Arial"/>
            </a:endParaRPr>
          </a:p>
        </p:txBody>
      </p:sp>
      <p:sp>
        <p:nvSpPr>
          <p:cNvPr id="6" name="Espace réservé du numéro de diapositive 4">
            <a:extLst>
              <a:ext uri="{FF2B5EF4-FFF2-40B4-BE49-F238E27FC236}">
                <a16:creationId xmlns:a16="http://schemas.microsoft.com/office/drawing/2014/main" id="{0CDD66A8-A692-071C-13F6-71C8626043D3}"/>
              </a:ext>
            </a:extLst>
          </p:cNvPr>
          <p:cNvSpPr txBox="1">
            <a:spLocks/>
          </p:cNvSpPr>
          <p:nvPr/>
        </p:nvSpPr>
        <p:spPr>
          <a:xfrm>
            <a:off x="8328910" y="63333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400" b="0" i="0" kern="1200">
                <a:solidFill>
                  <a:srgbClr val="5792CE"/>
                </a:solidFill>
                <a:latin typeface="D-DIN" panose="020B0504030202030204" pitchFamily="34" charset="77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3777ED-E0AE-DD49-A1E6-113717D9A99F}" type="slidenum">
              <a:rPr lang="en-GB" noProof="0" smtClean="0"/>
              <a:pPr/>
              <a:t>20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701249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E420BC5E-5071-44F1-04A7-F85EB0AD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28910" y="6333377"/>
            <a:ext cx="274320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330EA680-D336-4FF7-8B7A-9848BB0A1C32}" type="slidenum">
              <a:rPr lang="en-GB" noProof="0" smtClean="0"/>
              <a:pPr>
                <a:spcAft>
                  <a:spcPts val="600"/>
                </a:spcAft>
              </a:pPr>
              <a:t>21</a:t>
            </a:fld>
            <a:endParaRPr lang="en-GB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C5D9FE-BD80-200D-C947-537B1F8B3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1660" y="2046176"/>
            <a:ext cx="4737425" cy="1028700"/>
          </a:xfrm>
        </p:spPr>
        <p:txBody>
          <a:bodyPr vert="horz" lIns="0" tIns="192024" rIns="0" bIns="0" rtlCol="0" anchor="t" anchorCtr="0">
            <a:noAutofit/>
          </a:bodyPr>
          <a:lstStyle/>
          <a:p>
            <a:pPr algn="ctr"/>
            <a:r>
              <a:rPr lang="en-GB" sz="4900" b="1" noProof="0" dirty="0">
                <a:latin typeface="Arial"/>
                <a:cs typeface="Arial"/>
              </a:rPr>
              <a:t>Comfort break</a:t>
            </a:r>
            <a:br>
              <a:rPr lang="en-GB" sz="4900" noProof="0" dirty="0"/>
            </a:br>
            <a:br>
              <a:rPr lang="en-GB" sz="4900" noProof="0" dirty="0"/>
            </a:br>
            <a:br>
              <a:rPr lang="en-GB" sz="4900" noProof="0" dirty="0"/>
            </a:br>
            <a:r>
              <a:rPr lang="en-GB" sz="4900" b="1" noProof="0">
                <a:solidFill>
                  <a:srgbClr val="87C39C"/>
                </a:solidFill>
                <a:latin typeface="Arial"/>
                <a:cs typeface="Arial"/>
              </a:rPr>
              <a:t>See you at</a:t>
            </a:r>
            <a:r>
              <a:rPr lang="en-GB" sz="4900" b="1">
                <a:solidFill>
                  <a:srgbClr val="87C39C"/>
                </a:solidFill>
                <a:latin typeface="Arial"/>
                <a:cs typeface="Arial"/>
              </a:rPr>
              <a:t>....</a:t>
            </a:r>
          </a:p>
        </p:txBody>
      </p:sp>
    </p:spTree>
    <p:extLst>
      <p:ext uri="{BB962C8B-B14F-4D97-AF65-F5344CB8AC3E}">
        <p14:creationId xmlns:p14="http://schemas.microsoft.com/office/powerpoint/2010/main" val="5654688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F569A-B04E-DC70-92A7-CACD2B761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ADF33B-FD8B-8AA8-10E5-D8336BE4B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1290D-D74F-4082-9FD7-D8FCD85A3DAB}" type="slidenum">
              <a:rPr lang="en-GB" noProof="0" smtClean="0"/>
              <a:t>22</a:t>
            </a:fld>
            <a:endParaRPr lang="en-GB" noProof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7349B8-B4D4-C1E1-7B13-CD8C5A56C790}"/>
              </a:ext>
            </a:extLst>
          </p:cNvPr>
          <p:cNvSpPr txBox="1">
            <a:spLocks/>
          </p:cNvSpPr>
          <p:nvPr/>
        </p:nvSpPr>
        <p:spPr>
          <a:xfrm>
            <a:off x="878892" y="794793"/>
            <a:ext cx="10086975" cy="50359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noProof="0" dirty="0">
                <a:solidFill>
                  <a:srgbClr val="964091"/>
                </a:solidFill>
                <a:latin typeface="Arial"/>
                <a:cs typeface="Arial"/>
              </a:rPr>
              <a:t>Exercise 2: </a:t>
            </a:r>
            <a:r>
              <a:rPr lang="en-GB" sz="3200" b="1" dirty="0">
                <a:solidFill>
                  <a:srgbClr val="964091"/>
                </a:solidFill>
                <a:latin typeface="Arial"/>
                <a:cs typeface="Arial"/>
              </a:rPr>
              <a:t>Refining messages</a:t>
            </a:r>
            <a:endParaRPr lang="en-GB" sz="3200" b="1" noProof="0" dirty="0">
              <a:solidFill>
                <a:srgbClr val="964091"/>
              </a:solidFill>
              <a:latin typeface="Arial"/>
              <a:cs typeface="Arial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5F5C46F4-24ED-F63D-5837-64737E537B45}"/>
              </a:ext>
            </a:extLst>
          </p:cNvPr>
          <p:cNvSpPr txBox="1">
            <a:spLocks/>
          </p:cNvSpPr>
          <p:nvPr/>
        </p:nvSpPr>
        <p:spPr>
          <a:xfrm>
            <a:off x="6319066" y="1780099"/>
            <a:ext cx="4994042" cy="4082592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pPr>
              <a:buNone/>
            </a:pPr>
            <a:r>
              <a:rPr lang="en-GB" sz="2000" b="1" noProof="0">
                <a:solidFill>
                  <a:srgbClr val="0F2235"/>
                </a:solidFill>
                <a:latin typeface="Arial"/>
                <a:cs typeface="Arial"/>
              </a:rPr>
              <a:t>Instructions: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Join the group you are assigned to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Find your group’s Miro board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Each group, please assign: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A </a:t>
            </a:r>
            <a:r>
              <a:rPr lang="en-GB" b="1" noProof="0">
                <a:solidFill>
                  <a:srgbClr val="0F2235"/>
                </a:solidFill>
                <a:latin typeface="Arial"/>
                <a:cs typeface="Arial"/>
              </a:rPr>
              <a:t>note-taker</a:t>
            </a: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 (to fill in the board/poster)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A </a:t>
            </a:r>
            <a:r>
              <a:rPr lang="en-GB" b="1" noProof="0">
                <a:solidFill>
                  <a:srgbClr val="0F2235"/>
                </a:solidFill>
                <a:latin typeface="Arial"/>
                <a:cs typeface="Arial"/>
              </a:rPr>
              <a:t>rapporteur</a:t>
            </a: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 (to share your group’s 	reflections in plenary)</a:t>
            </a:r>
          </a:p>
          <a:p>
            <a:pPr>
              <a:lnSpc>
                <a:spcPct val="150000"/>
              </a:lnSpc>
            </a:pPr>
            <a:r>
              <a:rPr lang="en-GB" b="1" noProof="0">
                <a:solidFill>
                  <a:srgbClr val="0F2235"/>
                </a:solidFill>
                <a:latin typeface="Arial"/>
                <a:cs typeface="Arial"/>
              </a:rPr>
              <a:t>You have 30 minutes</a:t>
            </a: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 for discussion. </a:t>
            </a:r>
          </a:p>
          <a:p>
            <a:pPr>
              <a:lnSpc>
                <a:spcPct val="150000"/>
              </a:lnSpc>
            </a:pP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We’ll reconvene to share insights.</a:t>
            </a:r>
          </a:p>
          <a:p>
            <a:pPr>
              <a:lnSpc>
                <a:spcPct val="130000"/>
              </a:lnSpc>
            </a:pPr>
            <a:endParaRPr lang="en-GB" sz="2000" noProof="0">
              <a:solidFill>
                <a:srgbClr val="0F223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B0039E-8679-034B-FB1B-698721E0969C}"/>
              </a:ext>
            </a:extLst>
          </p:cNvPr>
          <p:cNvSpPr txBox="1"/>
          <p:nvPr/>
        </p:nvSpPr>
        <p:spPr>
          <a:xfrm>
            <a:off x="878891" y="1777754"/>
            <a:ext cx="4334131" cy="153529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GB" sz="2000" b="1" noProof="0">
                <a:solidFill>
                  <a:srgbClr val="0F2235"/>
                </a:solidFill>
                <a:latin typeface="Arial"/>
                <a:cs typeface="Arial"/>
              </a:rPr>
              <a:t>Objective: </a:t>
            </a:r>
          </a:p>
          <a:p>
            <a:pPr>
              <a:lnSpc>
                <a:spcPct val="130000"/>
              </a:lnSpc>
            </a:pP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Reflect on the messaging </a:t>
            </a:r>
            <a:r>
              <a:rPr lang="en-GB">
                <a:solidFill>
                  <a:srgbClr val="0F2235"/>
                </a:solidFill>
                <a:latin typeface="Arial"/>
                <a:cs typeface="Arial"/>
              </a:rPr>
              <a:t>developed by the previous group and refine, add or tweak the messages</a:t>
            </a:r>
            <a:r>
              <a:rPr lang="en-GB" noProof="0">
                <a:solidFill>
                  <a:srgbClr val="0F2235"/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165683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498E2E-B707-1E6C-9C40-E9292BE5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FEDF26-343F-EF9B-FCCC-34BC7A480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1290D-D74F-4082-9FD7-D8FCD85A3DAB}" type="slidenum">
              <a:rPr lang="en-GB" noProof="0" smtClean="0"/>
              <a:t>23</a:t>
            </a:fld>
            <a:endParaRPr lang="en-GB" noProof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44D56BF-BCF2-92D4-C86D-C979246317BF}"/>
              </a:ext>
            </a:extLst>
          </p:cNvPr>
          <p:cNvSpPr txBox="1">
            <a:spLocks/>
          </p:cNvSpPr>
          <p:nvPr/>
        </p:nvSpPr>
        <p:spPr>
          <a:xfrm>
            <a:off x="878892" y="794793"/>
            <a:ext cx="10086975" cy="50359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noProof="0" dirty="0">
                <a:solidFill>
                  <a:srgbClr val="964091"/>
                </a:solidFill>
                <a:latin typeface="Arial"/>
                <a:cs typeface="Arial"/>
              </a:rPr>
              <a:t>Exercise 2: </a:t>
            </a:r>
            <a:r>
              <a:rPr lang="en-GB" sz="3200" b="1" dirty="0">
                <a:solidFill>
                  <a:srgbClr val="964091"/>
                </a:solidFill>
                <a:latin typeface="Arial"/>
                <a:cs typeface="Arial"/>
              </a:rPr>
              <a:t>Refine messages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5AEB80-B871-A2F3-A71E-E2B5D3429119}"/>
              </a:ext>
            </a:extLst>
          </p:cNvPr>
          <p:cNvSpPr txBox="1"/>
          <p:nvPr/>
        </p:nvSpPr>
        <p:spPr>
          <a:xfrm>
            <a:off x="878890" y="1581811"/>
            <a:ext cx="10452129" cy="452431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235"/>
                </a:solidFill>
                <a:latin typeface="Arial"/>
                <a:cs typeface="Arial"/>
              </a:rPr>
              <a:t>⏰</a:t>
            </a:r>
            <a:r>
              <a:rPr lang="en-US" b="1" dirty="0">
                <a:solidFill>
                  <a:srgbClr val="0F2235"/>
                </a:solidFill>
                <a:latin typeface="Arial"/>
                <a:cs typeface="Arial"/>
              </a:rPr>
              <a:t> Duration</a:t>
            </a:r>
            <a:r>
              <a:rPr lang="en-US" b="1" i="1" dirty="0">
                <a:solidFill>
                  <a:srgbClr val="0F2235"/>
                </a:solidFill>
                <a:latin typeface="Arial"/>
                <a:cs typeface="Arial"/>
              </a:rPr>
              <a:t>: 30 minutes</a:t>
            </a:r>
            <a:endParaRPr lang="en-US" dirty="0">
              <a:solidFill>
                <a:srgbClr val="0F2235"/>
              </a:solidFill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F2235"/>
                </a:solidFill>
                <a:latin typeface="Arial"/>
                <a:cs typeface="Arial"/>
              </a:rPr>
              <a:t>Read &amp; reflect (5 min)</a:t>
            </a:r>
            <a:endParaRPr lang="en-US" dirty="0">
              <a:solidFill>
                <a:srgbClr val="0F2235"/>
              </a:solidFill>
              <a:latin typeface="Arial"/>
              <a:cs typeface="Arial"/>
            </a:endParaRPr>
          </a:p>
          <a:p>
            <a:pPr marL="742315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235"/>
                </a:solidFill>
                <a:latin typeface="Arial"/>
                <a:cs typeface="Arial"/>
              </a:rPr>
              <a:t>Read the previous group’s work (Stakeholder, Priorities, Arguments, Values, Messages).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rgbClr val="0F2235"/>
                </a:solidFill>
                <a:latin typeface="Arial"/>
                <a:cs typeface="Arial"/>
              </a:rPr>
              <a:t>👉 Briefly check in as a group:</a:t>
            </a:r>
          </a:p>
          <a:p>
            <a:pPr marL="1199515" lvl="2" indent="-285750">
              <a:buFont typeface="Arial"/>
              <a:buChar char="•"/>
            </a:pPr>
            <a:r>
              <a:rPr lang="en-US">
                <a:solidFill>
                  <a:srgbClr val="0F2235"/>
                </a:solidFill>
                <a:latin typeface="Arial"/>
                <a:cs typeface="Arial"/>
              </a:rPr>
              <a:t>Do we all understand what’s at stake in the message developed and the response/resistance?</a:t>
            </a:r>
          </a:p>
          <a:p>
            <a:pPr marL="1199515" lvl="2" indent="-285750">
              <a:buFont typeface="Arial"/>
              <a:buChar char="•"/>
            </a:pPr>
            <a:r>
              <a:rPr lang="en-US">
                <a:solidFill>
                  <a:srgbClr val="0F2235"/>
                </a:solidFill>
                <a:latin typeface="Arial"/>
                <a:cs typeface="Arial"/>
              </a:rPr>
              <a:t>Does the stakeholder’s reaction feel familiar?</a:t>
            </a:r>
          </a:p>
          <a:p>
            <a:pPr marL="1199515" lvl="2" indent="-285750">
              <a:buFont typeface="Arial"/>
              <a:buChar char="•"/>
            </a:pPr>
            <a:r>
              <a:rPr lang="en-US" dirty="0">
                <a:solidFill>
                  <a:srgbClr val="0F2235"/>
                </a:solidFill>
                <a:latin typeface="Arial"/>
                <a:cs typeface="Arial"/>
              </a:rPr>
              <a:t>Have you seen something similar in your context?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F2235"/>
                </a:solidFill>
                <a:latin typeface="Arial"/>
                <a:cs typeface="Arial"/>
              </a:rPr>
              <a:t>Reactions (10 min)</a:t>
            </a:r>
            <a:endParaRPr lang="en-US" dirty="0">
              <a:solidFill>
                <a:srgbClr val="0F2235"/>
              </a:solidFill>
              <a:latin typeface="Arial"/>
              <a:cs typeface="Arial"/>
            </a:endParaRPr>
          </a:p>
          <a:p>
            <a:pPr marL="742315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235"/>
                </a:solidFill>
                <a:latin typeface="Arial"/>
                <a:cs typeface="Arial"/>
              </a:rPr>
              <a:t>In the “Stakeholder’s Plausible Reaction(s)” section, note:</a:t>
            </a:r>
          </a:p>
          <a:p>
            <a:pPr marL="742315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235"/>
                </a:solidFill>
                <a:latin typeface="Arial"/>
                <a:cs typeface="Arial"/>
              </a:rPr>
              <a:t>How might they respond?</a:t>
            </a:r>
          </a:p>
          <a:p>
            <a:pPr marL="742315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235"/>
                </a:solidFill>
                <a:latin typeface="Arial"/>
                <a:cs typeface="Arial"/>
              </a:rPr>
              <a:t>What concerns or objections could they raise?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F2235"/>
                </a:solidFill>
                <a:latin typeface="Arial"/>
                <a:cs typeface="Arial"/>
              </a:rPr>
              <a:t>Craft Responses (10–15 min) </a:t>
            </a:r>
            <a:endParaRPr lang="en-US" dirty="0">
              <a:solidFill>
                <a:srgbClr val="0F2235"/>
              </a:solidFill>
              <a:latin typeface="Arial"/>
              <a:cs typeface="Arial"/>
            </a:endParaRPr>
          </a:p>
          <a:p>
            <a:pPr marL="742315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235"/>
                </a:solidFill>
                <a:latin typeface="Arial"/>
                <a:cs typeface="Arial"/>
              </a:rPr>
              <a:t>In “Our Possible Response to this Reaction”:</a:t>
            </a:r>
          </a:p>
          <a:p>
            <a:pPr marL="742315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235"/>
                </a:solidFill>
                <a:latin typeface="Arial"/>
                <a:cs typeface="Arial"/>
              </a:rPr>
              <a:t>Suggest counter-arguments or reframing ideas.</a:t>
            </a:r>
          </a:p>
          <a:p>
            <a:pPr marL="742315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F2235"/>
                </a:solidFill>
                <a:latin typeface="Arial"/>
                <a:cs typeface="Arial"/>
              </a:rPr>
              <a:t>Keep it realistic and persuasive.</a:t>
            </a:r>
          </a:p>
        </p:txBody>
      </p:sp>
    </p:spTree>
    <p:extLst>
      <p:ext uri="{BB962C8B-B14F-4D97-AF65-F5344CB8AC3E}">
        <p14:creationId xmlns:p14="http://schemas.microsoft.com/office/powerpoint/2010/main" val="16327125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28700" y="1203189"/>
            <a:ext cx="6385206" cy="4462760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pPr lvl="0"/>
            <a:r>
              <a:rPr lang="en-GB" sz="2400" dirty="0">
                <a:solidFill>
                  <a:srgbClr val="0F2235"/>
                </a:solidFill>
                <a:latin typeface="Arial"/>
                <a:cs typeface="Arial"/>
              </a:rPr>
              <a:t>Reflecting on the exercise in relation to your Model Policy Framework testing process, reflect on how to take strategic framing forward at the institutional level – as an integral part of the preparation of negotiations:</a:t>
            </a:r>
          </a:p>
          <a:p>
            <a:pPr lvl="0"/>
            <a:endParaRPr lang="en-GB" sz="2000" dirty="0">
              <a:solidFill>
                <a:srgbClr val="0F223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F2235"/>
                </a:solidFill>
                <a:latin typeface="Arial"/>
                <a:ea typeface="+mn-lt"/>
                <a:cs typeface="+mn-lt"/>
              </a:rPr>
              <a:t>What did you find challenging in the exercises?</a:t>
            </a:r>
            <a:endParaRPr lang="en-GB" sz="2000">
              <a:solidFill>
                <a:srgbClr val="0F2235"/>
              </a:solidFill>
              <a:latin typeface="Arial"/>
              <a:cs typeface="Arial" panose="020B0604020202020204" pitchFamily="34" charset="0"/>
            </a:endParaRPr>
          </a:p>
          <a:p>
            <a:endParaRPr lang="en-GB" sz="2000" dirty="0">
              <a:solidFill>
                <a:srgbClr val="0F223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F2235"/>
                </a:solidFill>
                <a:latin typeface="Arial"/>
                <a:ea typeface="+mn-lt"/>
                <a:cs typeface="+mn-lt"/>
              </a:rPr>
              <a:t>How will you prepare further after this workshop</a:t>
            </a:r>
            <a:r>
              <a:rPr lang="en-GB" sz="2000" dirty="0">
                <a:solidFill>
                  <a:srgbClr val="0F2235"/>
                </a:solidFill>
                <a:latin typeface="Arial"/>
                <a:cs typeface="Arial"/>
              </a:rPr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0F2235"/>
              </a:solidFill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F2235"/>
                </a:solidFill>
                <a:latin typeface="Arial"/>
                <a:cs typeface="Arial"/>
              </a:rPr>
              <a:t>How to prepare for the emotional aspects of negotiations?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0F2235"/>
              </a:solidFill>
              <a:latin typeface="Arial"/>
              <a:cs typeface="Arial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2AE319-2F10-3E44-9C7D-D9AF656275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</p:spPr>
        <p:txBody>
          <a:bodyPr/>
          <a:lstStyle/>
          <a:p>
            <a:fld id="{783777ED-E0AE-DD49-A1E6-113717D9A99F}" type="slidenum">
              <a:rPr lang="en-GB" noProof="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24</a:t>
            </a:fld>
            <a:endParaRPr lang="en-GB" noProof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Nadpis 5">
            <a:extLst>
              <a:ext uri="{FF2B5EF4-FFF2-40B4-BE49-F238E27FC236}">
                <a16:creationId xmlns:a16="http://schemas.microsoft.com/office/drawing/2014/main" id="{4C74E831-071F-861D-4194-B005D3F1B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141" y="1882941"/>
            <a:ext cx="3605964" cy="1861285"/>
          </a:xfrm>
        </p:spPr>
        <p:txBody>
          <a:bodyPr/>
          <a:lstStyle/>
          <a:p>
            <a:r>
              <a:rPr lang="en-GB" b="1">
                <a:solidFill>
                  <a:srgbClr val="964091"/>
                </a:solidFill>
                <a:ea typeface="Open Sans" charset="0"/>
              </a:rPr>
              <a:t>Sharing in plenary</a:t>
            </a:r>
          </a:p>
        </p:txBody>
      </p:sp>
    </p:spTree>
    <p:extLst>
      <p:ext uri="{BB962C8B-B14F-4D97-AF65-F5344CB8AC3E}">
        <p14:creationId xmlns:p14="http://schemas.microsoft.com/office/powerpoint/2010/main" val="327523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EEE3AD-946E-64C8-0D2A-D0FA47CCD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F6D00A-2DD5-9B52-BAA8-B08FA0816A9E}"/>
              </a:ext>
            </a:extLst>
          </p:cNvPr>
          <p:cNvSpPr txBox="1"/>
          <p:nvPr/>
        </p:nvSpPr>
        <p:spPr>
          <a:xfrm>
            <a:off x="3453683" y="1882941"/>
            <a:ext cx="6123950" cy="2507353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/>
          <a:p>
            <a:pPr marL="457200" lvl="0" indent="-4572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F2235"/>
                </a:solidFill>
                <a:latin typeface="Arial"/>
                <a:cs typeface="Arial"/>
              </a:rPr>
              <a:t>Q&amp;A session</a:t>
            </a:r>
          </a:p>
          <a:p>
            <a:pPr marL="457200" indent="-457200">
              <a:lnSpc>
                <a:spcPct val="113999"/>
              </a:lnSpc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0F2235"/>
              </a:solidFill>
              <a:latin typeface="Arial"/>
              <a:cs typeface="Arial"/>
            </a:endParaRPr>
          </a:p>
          <a:p>
            <a:pPr marL="457200" lvl="0" indent="-45720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F2235"/>
                </a:solidFill>
                <a:latin typeface="Arial"/>
                <a:cs typeface="Arial"/>
              </a:rPr>
              <a:t>What is one insight or idea that stood out to you today?</a:t>
            </a:r>
            <a:endParaRPr lang="cs-CZ" sz="2800" dirty="0">
              <a:solidFill>
                <a:srgbClr val="0F2235"/>
              </a:solidFill>
              <a:latin typeface="Arial"/>
              <a:cs typeface="Arial"/>
            </a:endParaRPr>
          </a:p>
          <a:p>
            <a:pPr marL="457200" indent="-45720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0F2235"/>
              </a:solidFill>
              <a:latin typeface="Arial"/>
              <a:cs typeface="Arial"/>
            </a:endParaRPr>
          </a:p>
          <a:p>
            <a:pPr marL="457200" indent="-457200">
              <a:lnSpc>
                <a:spcPct val="113999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rgbClr val="0F2235"/>
                </a:solidFill>
                <a:latin typeface="Arial"/>
                <a:cs typeface="Arial"/>
              </a:rPr>
              <a:t>Evaluation &amp; feedback survey</a:t>
            </a:r>
            <a:endParaRPr lang="en-GB" sz="3200" noProof="0" dirty="0">
              <a:solidFill>
                <a:srgbClr val="0F2235"/>
              </a:solidFill>
              <a:latin typeface="Arial"/>
              <a:cs typeface="Arial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6388BA7-A193-1128-907E-FA7C894385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28910" y="6333377"/>
            <a:ext cx="2743200" cy="365125"/>
          </a:xfrm>
        </p:spPr>
        <p:txBody>
          <a:bodyPr/>
          <a:lstStyle/>
          <a:p>
            <a:fld id="{783777ED-E0AE-DD49-A1E6-113717D9A99F}" type="slidenum">
              <a:rPr lang="en-GB" noProof="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25</a:t>
            </a:fld>
            <a:endParaRPr lang="en-GB" noProof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Nadpis 5">
            <a:extLst>
              <a:ext uri="{FF2B5EF4-FFF2-40B4-BE49-F238E27FC236}">
                <a16:creationId xmlns:a16="http://schemas.microsoft.com/office/drawing/2014/main" id="{9195CA18-FFCA-E8EC-93E9-2DE32A6EA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solidFill>
                  <a:srgbClr val="964091"/>
                </a:solidFill>
                <a:ea typeface="Open Sans" charset="0"/>
              </a:rPr>
              <a:t>Closing &amp; evaluation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A031B0-C6CB-1E27-6DEC-80FAB07EEE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7889" y="3602807"/>
            <a:ext cx="3124592" cy="310888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9CA2CE0-0DD7-4FE1-0FB8-DB76F61D273B}"/>
              </a:ext>
            </a:extLst>
          </p:cNvPr>
          <p:cNvSpPr/>
          <p:nvPr/>
        </p:nvSpPr>
        <p:spPr>
          <a:xfrm>
            <a:off x="7250887" y="4672097"/>
            <a:ext cx="3017520" cy="9753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cs typeface="Arial"/>
              </a:rPr>
              <a:t>TO BE REPLACED</a:t>
            </a:r>
            <a:endParaRPr lang="en-GB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05174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58B6A-A497-D4CF-1F4E-3F725315E0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BBE5800-2092-A0AB-292C-E685F96BB3A7}"/>
              </a:ext>
            </a:extLst>
          </p:cNvPr>
          <p:cNvSpPr txBox="1">
            <a:spLocks/>
          </p:cNvSpPr>
          <p:nvPr/>
        </p:nvSpPr>
        <p:spPr>
          <a:xfrm>
            <a:off x="927704" y="3057689"/>
            <a:ext cx="10510107" cy="620431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0" i="0" kern="1200" spc="0" baseline="0">
                <a:solidFill>
                  <a:srgbClr val="0F2235"/>
                </a:solidFill>
                <a:latin typeface="D-DIN Exp" panose="020B0504020202030204" pitchFamily="34" charset="0"/>
                <a:ea typeface="D-DIN Exp" panose="020B0504020202030204" pitchFamily="34" charset="0"/>
                <a:cs typeface="D-DIN Exp" panose="020B0504020202030204" pitchFamily="34" charset="0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en-US" sz="1800" u="sng" dirty="0">
                <a:latin typeface="Arial"/>
                <a:cs typeface="Arial"/>
              </a:rPr>
              <a:t>Important note for the use of the training materials</a:t>
            </a:r>
            <a:r>
              <a:rPr lang="en-US" sz="1800" dirty="0">
                <a:latin typeface="Arial"/>
                <a:cs typeface="Arial"/>
              </a:rPr>
              <a:t>: The training materials are offered under the Creative Commons Attribution-</a:t>
            </a:r>
            <a:r>
              <a:rPr lang="en-US" sz="1800" dirty="0" err="1">
                <a:latin typeface="Arial"/>
                <a:cs typeface="Arial"/>
              </a:rPr>
              <a:t>NonCommercial</a:t>
            </a:r>
            <a:r>
              <a:rPr lang="en-US" sz="1800" dirty="0">
                <a:latin typeface="Arial"/>
                <a:cs typeface="Arial"/>
              </a:rPr>
              <a:t>-</a:t>
            </a:r>
            <a:r>
              <a:rPr lang="en-US" sz="1800" dirty="0" err="1">
                <a:latin typeface="Arial"/>
                <a:cs typeface="Arial"/>
              </a:rPr>
              <a:t>ShareAlike</a:t>
            </a:r>
            <a:r>
              <a:rPr lang="en-US" sz="1800" dirty="0">
                <a:latin typeface="Arial"/>
                <a:cs typeface="Arial"/>
              </a:rPr>
              <a:t> 4.0 International (CC BY-NC-SA 4.0) license, are freely available for non-commercial use with necessary credit given to the authors. This license permits personal or educational </a:t>
            </a:r>
            <a:r>
              <a:rPr lang="en-US" sz="1800" dirty="0" err="1">
                <a:latin typeface="Arial"/>
                <a:cs typeface="Arial"/>
              </a:rPr>
              <a:t>utilisation</a:t>
            </a:r>
            <a:r>
              <a:rPr lang="en-US" sz="1800" dirty="0">
                <a:latin typeface="Arial"/>
                <a:cs typeface="Arial"/>
              </a:rPr>
              <a:t> and adaptation, provided the adaptations are shared under the same terms. Designed to promote collaborative learning, this approach ensures </a:t>
            </a:r>
            <a:r>
              <a:rPr lang="en-US" sz="1800" dirty="0" err="1">
                <a:latin typeface="Arial"/>
                <a:cs typeface="Arial"/>
              </a:rPr>
              <a:t>GenderSAFE’s</a:t>
            </a:r>
            <a:r>
              <a:rPr lang="en-US" sz="1800" dirty="0">
                <a:latin typeface="Arial"/>
                <a:cs typeface="Arial"/>
              </a:rPr>
              <a:t> content remains accessible and encourages further development within the community, maintaining</a:t>
            </a:r>
            <a:r>
              <a:rPr lang="en-US" sz="1800">
                <a:latin typeface="Arial"/>
                <a:cs typeface="Arial"/>
              </a:rPr>
              <a:t> the ethos of open, shared knowledge. </a:t>
            </a:r>
            <a:endParaRPr lang="en-US">
              <a:latin typeface="Arial"/>
              <a:cs typeface="Arial"/>
            </a:endParaRPr>
          </a:p>
        </p:txBody>
      </p:sp>
      <p:pic>
        <p:nvPicPr>
          <p:cNvPr id="8" name="Picture 7" descr="A sign with a person and a euro symbol&#10;&#10;Description automatically generated">
            <a:extLst>
              <a:ext uri="{FF2B5EF4-FFF2-40B4-BE49-F238E27FC236}">
                <a16:creationId xmlns:a16="http://schemas.microsoft.com/office/drawing/2014/main" id="{1A6EBF50-9977-916C-F9BE-E4D598F77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174" y="1429809"/>
            <a:ext cx="2257778" cy="78834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1649310-10E0-6C85-D660-39C45832F3E4}"/>
              </a:ext>
            </a:extLst>
          </p:cNvPr>
          <p:cNvSpPr txBox="1"/>
          <p:nvPr/>
        </p:nvSpPr>
        <p:spPr>
          <a:xfrm>
            <a:off x="932510" y="2306931"/>
            <a:ext cx="5273791" cy="923330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 defTabSz="914318">
              <a:spcBef>
                <a:spcPct val="0"/>
              </a:spcBef>
            </a:pPr>
            <a:r>
              <a:rPr lang="en-GB" dirty="0">
                <a:solidFill>
                  <a:srgbClr val="0F2235"/>
                </a:solidFill>
                <a:latin typeface="Arial"/>
                <a:cs typeface="Arial"/>
              </a:rPr>
              <a:t>Attribution-</a:t>
            </a:r>
            <a:r>
              <a:rPr lang="en-GB" dirty="0" err="1">
                <a:solidFill>
                  <a:srgbClr val="0F2235"/>
                </a:solidFill>
                <a:latin typeface="Arial"/>
                <a:cs typeface="Arial"/>
              </a:rPr>
              <a:t>NonCommercial</a:t>
            </a:r>
            <a:r>
              <a:rPr lang="en-GB" dirty="0">
                <a:solidFill>
                  <a:srgbClr val="0F2235"/>
                </a:solidFill>
                <a:latin typeface="Arial"/>
                <a:cs typeface="Arial"/>
              </a:rPr>
              <a:t>-</a:t>
            </a:r>
            <a:r>
              <a:rPr lang="en-GB" dirty="0" err="1">
                <a:solidFill>
                  <a:srgbClr val="0F2235"/>
                </a:solidFill>
                <a:latin typeface="Arial"/>
                <a:cs typeface="Arial"/>
              </a:rPr>
              <a:t>ShareAlike</a:t>
            </a:r>
            <a:r>
              <a:rPr lang="en-GB" dirty="0">
                <a:solidFill>
                  <a:srgbClr val="0F2235"/>
                </a:solidFill>
                <a:latin typeface="Arial"/>
                <a:cs typeface="Arial"/>
              </a:rPr>
              <a:t> </a:t>
            </a:r>
            <a:br>
              <a:rPr lang="en-GB" dirty="0">
                <a:latin typeface="Arial"/>
                <a:cs typeface="Arial"/>
              </a:rPr>
            </a:br>
            <a:r>
              <a:rPr lang="en-GB" dirty="0">
                <a:solidFill>
                  <a:srgbClr val="0F2235"/>
                </a:solidFill>
                <a:latin typeface="Arial"/>
                <a:cs typeface="Arial"/>
              </a:rPr>
              <a:t>CC-BY-NC-SA </a:t>
            </a:r>
          </a:p>
        </p:txBody>
      </p:sp>
    </p:spTree>
    <p:extLst>
      <p:ext uri="{BB962C8B-B14F-4D97-AF65-F5344CB8AC3E}">
        <p14:creationId xmlns:p14="http://schemas.microsoft.com/office/powerpoint/2010/main" val="34693017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FB3101D-55E5-CC48-9F09-7E4D551C0301}"/>
              </a:ext>
            </a:extLst>
          </p:cNvPr>
          <p:cNvSpPr txBox="1">
            <a:spLocks/>
          </p:cNvSpPr>
          <p:nvPr/>
        </p:nvSpPr>
        <p:spPr>
          <a:xfrm>
            <a:off x="922989" y="1603089"/>
            <a:ext cx="4845241" cy="641597"/>
          </a:xfrm>
          <a:prstGeom prst="rect">
            <a:avLst/>
          </a:prstGeom>
        </p:spPr>
        <p:txBody>
          <a:bodyPr/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b="0" i="0" kern="1200" spc="0" baseline="0">
                <a:solidFill>
                  <a:srgbClr val="0F2235"/>
                </a:solidFill>
                <a:latin typeface="D-DIN Exp" panose="020B0504020202030204" pitchFamily="34" charset="0"/>
                <a:ea typeface="D-DIN Exp" panose="020B0504020202030204" pitchFamily="34" charset="0"/>
                <a:cs typeface="D-DIN Exp" panose="020B0504020202030204" pitchFamily="34" charset="0"/>
              </a:defRPr>
            </a:lvl1pPr>
          </a:lstStyle>
          <a:p>
            <a:r>
              <a:rPr lang="en-US" sz="6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DADE1D70-8725-E241-BCF3-93D2C7272A78}"/>
              </a:ext>
            </a:extLst>
          </p:cNvPr>
          <p:cNvSpPr txBox="1"/>
          <p:nvPr/>
        </p:nvSpPr>
        <p:spPr>
          <a:xfrm>
            <a:off x="1456729" y="2835798"/>
            <a:ext cx="4115422" cy="369332"/>
          </a:xfrm>
          <a:prstGeom prst="rect">
            <a:avLst/>
          </a:prstGeom>
          <a:noFill/>
        </p:spPr>
        <p:txBody>
          <a:bodyPr wrap="none" lIns="0" tIns="45720" rIns="0" bIns="45720" rtlCol="0" anchor="t">
            <a:spAutoFit/>
          </a:bodyPr>
          <a:lstStyle/>
          <a:p>
            <a:r>
              <a:rPr lang="en-US">
                <a:solidFill>
                  <a:srgbClr val="5792CE"/>
                </a:solidFill>
                <a:latin typeface="Arial"/>
                <a:ea typeface="Open Sans"/>
                <a:cs typeface="Arial"/>
              </a:rPr>
              <a:t>Follow us! </a:t>
            </a:r>
            <a:r>
              <a:rPr lang="en-US">
                <a:solidFill>
                  <a:schemeClr val="bg1"/>
                </a:solidFill>
                <a:latin typeface="Arial"/>
                <a:ea typeface="Open Sans"/>
                <a:cs typeface="Arial"/>
              </a:rPr>
              <a:t>@gendersafe-eu.bsky.social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3BBC0FD-10AB-568D-291B-E422965625D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3327" y="2831757"/>
            <a:ext cx="347667" cy="356288"/>
          </a:xfrm>
          <a:prstGeom prst="rect">
            <a:avLst/>
          </a:prstGeom>
        </p:spPr>
      </p:pic>
      <p:pic>
        <p:nvPicPr>
          <p:cNvPr id="4" name="Picture 3" descr="Linkedin Logo PNG Free Download 21460490 PNG">
            <a:extLst>
              <a:ext uri="{FF2B5EF4-FFF2-40B4-BE49-F238E27FC236}">
                <a16:creationId xmlns:a16="http://schemas.microsoft.com/office/drawing/2014/main" id="{EDDA0DDB-9174-C336-EE8A-8F3B21CC1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865" y="3284597"/>
            <a:ext cx="650054" cy="6312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65C1A6-AA0D-4AB5-A4CE-4F3130503A66}"/>
              </a:ext>
            </a:extLst>
          </p:cNvPr>
          <p:cNvSpPr txBox="1"/>
          <p:nvPr/>
        </p:nvSpPr>
        <p:spPr>
          <a:xfrm>
            <a:off x="1424504" y="3415843"/>
            <a:ext cx="643259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Arial"/>
                <a:ea typeface="Open Sans"/>
                <a:cs typeface="Arial"/>
              </a:rPr>
              <a:t>Follow us on </a:t>
            </a:r>
            <a:r>
              <a:rPr lang="en-US">
                <a:solidFill>
                  <a:schemeClr val="bg1"/>
                </a:solidFill>
                <a:latin typeface="Arial"/>
                <a:ea typeface="Open Sans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LinkedIn</a:t>
            </a:r>
            <a:r>
              <a:rPr lang="en-US">
                <a:solidFill>
                  <a:schemeClr val="bg1"/>
                </a:solidFill>
                <a:latin typeface="Arial"/>
                <a:ea typeface="Open Sans"/>
                <a:cs typeface="Arial"/>
              </a:rPr>
              <a:t>!</a:t>
            </a:r>
            <a:r>
              <a:rPr lang="en-US"/>
              <a:t> </a:t>
            </a:r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id="{7DF1B334-A98B-3F0C-5EAF-1683FA3D8DC7}"/>
              </a:ext>
            </a:extLst>
          </p:cNvPr>
          <p:cNvSpPr txBox="1"/>
          <p:nvPr/>
        </p:nvSpPr>
        <p:spPr>
          <a:xfrm>
            <a:off x="926041" y="4760536"/>
            <a:ext cx="7556500" cy="83099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rgbClr val="5792CE"/>
                </a:solidFill>
                <a:latin typeface="Arial"/>
                <a:ea typeface="+mn-lt"/>
                <a:cs typeface="Arial"/>
              </a:rPr>
              <a:t>How to cite this document? </a:t>
            </a:r>
            <a:br>
              <a:rPr lang="en-US" sz="1600" dirty="0">
                <a:latin typeface="Arial"/>
                <a:cs typeface="Arial"/>
              </a:rPr>
            </a:b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Mergaert, Lut; </a:t>
            </a:r>
            <a:r>
              <a:rPr lang="en-US" sz="1600" dirty="0" err="1">
                <a:solidFill>
                  <a:schemeClr val="bg1"/>
                </a:solidFill>
                <a:ea typeface="+mn-lt"/>
                <a:cs typeface="+mn-lt"/>
              </a:rPr>
              <a:t>Madesi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, Vasia; </a:t>
            </a:r>
            <a:r>
              <a:rPr lang="en-US" sz="1600" dirty="0" err="1">
                <a:solidFill>
                  <a:schemeClr val="bg1"/>
                </a:solidFill>
                <a:ea typeface="+mn-lt"/>
                <a:cs typeface="+mn-lt"/>
              </a:rPr>
              <a:t>Linková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, Marcela. </a:t>
            </a:r>
            <a:r>
              <a:rPr lang="en-US" sz="1600" i="1" dirty="0">
                <a:solidFill>
                  <a:schemeClr val="bg1"/>
                </a:solidFill>
                <a:ea typeface="+mn-lt"/>
                <a:cs typeface="+mn-lt"/>
              </a:rPr>
              <a:t>Strategic framing for testing the Model Policy Framework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 (Presentation in English). </a:t>
            </a:r>
            <a:r>
              <a:rPr lang="en-US" sz="1600" dirty="0" err="1">
                <a:solidFill>
                  <a:schemeClr val="bg1"/>
                </a:solidFill>
                <a:ea typeface="+mn-lt"/>
                <a:cs typeface="+mn-lt"/>
              </a:rPr>
              <a:t>GenderSAFE</a:t>
            </a:r>
            <a:r>
              <a:rPr lang="en-US" sz="1600" dirty="0">
                <a:solidFill>
                  <a:schemeClr val="bg1"/>
                </a:solidFill>
                <a:ea typeface="+mn-lt"/>
                <a:cs typeface="+mn-lt"/>
              </a:rPr>
              <a:t>, 2025.</a:t>
            </a:r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0816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923" y="1129932"/>
            <a:ext cx="9728170" cy="778381"/>
          </a:xfrm>
        </p:spPr>
        <p:txBody>
          <a:bodyPr/>
          <a:lstStyle/>
          <a:p>
            <a:r>
              <a:rPr lang="en-GB" b="1" noProof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BBE63CCB-EF19-8E4B-8D92-4EF4FE00B7AC}"/>
              </a:ext>
            </a:extLst>
          </p:cNvPr>
          <p:cNvSpPr txBox="1"/>
          <p:nvPr/>
        </p:nvSpPr>
        <p:spPr>
          <a:xfrm>
            <a:off x="1046922" y="2475283"/>
            <a:ext cx="9728170" cy="3257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285750" lvl="0" indent="-285750">
              <a:lnSpc>
                <a:spcPct val="114000"/>
              </a:lnSpc>
              <a:buFont typeface="Wingdings" panose="05000000000000000000" pitchFamily="2" charset="2"/>
              <a:buChar char="q"/>
            </a:pPr>
            <a:r>
              <a:rPr lang="en-GB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 participants' </a:t>
            </a:r>
            <a:r>
              <a:rPr lang="en-GB" b="1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capacity to use strategic framing </a:t>
            </a:r>
            <a:r>
              <a:rPr lang="en-GB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advocating for institutional responses to gender-based violence (GBV) in higher education and research.</a:t>
            </a:r>
          </a:p>
          <a:p>
            <a:pPr marL="285750" lvl="0" indent="-285750">
              <a:lnSpc>
                <a:spcPct val="114000"/>
              </a:lnSpc>
              <a:buFont typeface="Wingdings" panose="05000000000000000000" pitchFamily="2" charset="2"/>
              <a:buChar char="q"/>
            </a:pPr>
            <a:r>
              <a:rPr lang="en-GB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Reflect on how to </a:t>
            </a:r>
            <a:r>
              <a:rPr lang="en-GB" b="1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align messaging on gender-based violence with institutional values and stakeholder priorities</a:t>
            </a:r>
            <a:r>
              <a:rPr lang="en-GB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GB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 </a:t>
            </a:r>
            <a:r>
              <a:rPr lang="en-GB" b="1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tools and collaborative practice in crafting tailored messages </a:t>
            </a:r>
            <a:r>
              <a:rPr lang="en-GB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key institutional stakeholders, particularly those resistant to change.</a:t>
            </a:r>
          </a:p>
          <a:p>
            <a:pPr marL="285750" lvl="0" indent="-285750">
              <a:lnSpc>
                <a:spcPct val="114000"/>
              </a:lnSpc>
              <a:buFont typeface="Wingdings" panose="05000000000000000000" pitchFamily="2" charset="2"/>
              <a:buChar char="q"/>
            </a:pPr>
            <a:r>
              <a:rPr lang="en-GB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Enable participants to </a:t>
            </a:r>
            <a:r>
              <a:rPr lang="en-GB" b="1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anticipate resistance </a:t>
            </a:r>
            <a:r>
              <a:rPr lang="en-GB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b="1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strategic responses </a:t>
            </a:r>
            <a:r>
              <a:rPr lang="en-GB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grounded in shared values and institutional culture.</a:t>
            </a:r>
          </a:p>
          <a:p>
            <a:pPr marL="285750" lvl="0" indent="-285750">
              <a:lnSpc>
                <a:spcPct val="114000"/>
              </a:lnSpc>
              <a:buFont typeface="Wingdings" panose="05000000000000000000" pitchFamily="2" charset="2"/>
              <a:buChar char="q"/>
            </a:pPr>
            <a:r>
              <a:rPr lang="en-GB" b="1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participants in integrating strategic framing</a:t>
            </a:r>
            <a:r>
              <a:rPr lang="en-GB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into ongoing policy development and negotiation processes related to the testing of the Model Policy Framework.</a:t>
            </a:r>
          </a:p>
        </p:txBody>
      </p:sp>
    </p:spTree>
    <p:extLst>
      <p:ext uri="{BB962C8B-B14F-4D97-AF65-F5344CB8AC3E}">
        <p14:creationId xmlns:p14="http://schemas.microsoft.com/office/powerpoint/2010/main" val="2206206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988D17-6BF7-33EC-1413-03FAEF73E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775B2-F00A-9672-1950-5FD681757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3" y="1129932"/>
            <a:ext cx="9728170" cy="778381"/>
          </a:xfrm>
        </p:spPr>
        <p:txBody>
          <a:bodyPr/>
          <a:lstStyle/>
          <a:p>
            <a:r>
              <a:rPr lang="en-GB" b="1" noProof="0">
                <a:latin typeface="Arial" panose="020B0604020202020204" pitchFamily="34" charset="0"/>
                <a:cs typeface="Arial" panose="020B0604020202020204" pitchFamily="34" charset="0"/>
              </a:rPr>
              <a:t>Learning outcomes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C1290887-E376-4C9B-998C-3905F33B9631}"/>
              </a:ext>
            </a:extLst>
          </p:cNvPr>
          <p:cNvSpPr txBox="1"/>
          <p:nvPr/>
        </p:nvSpPr>
        <p:spPr>
          <a:xfrm>
            <a:off x="1046922" y="2192364"/>
            <a:ext cx="9728170" cy="40298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the end of the workshop, participants will be able to: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Define the concept of strategic framing and understand its relevance for institutional policy work on gender-based violence.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shared values and institutional priorities relevant to different stakeholder groups.</a:t>
            </a: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en-GB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Craft stakeholder-specific messages that resonate with institutional concerns while advancing inclusive policies to address gender-based violence.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Anticipate typical forms of resistance from the key institutional actors involved in the testing process and formulate appropriate counterarguments.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noProof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Reflect on how strategic framing can be applied in their institutional context and articulate next steps for incorporating it into their policy implementation processes.</a:t>
            </a:r>
          </a:p>
        </p:txBody>
      </p:sp>
    </p:spTree>
    <p:extLst>
      <p:ext uri="{BB962C8B-B14F-4D97-AF65-F5344CB8AC3E}">
        <p14:creationId xmlns:p14="http://schemas.microsoft.com/office/powerpoint/2010/main" val="3747574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19A15CB-D405-EA30-0654-F25D8A9253BC}"/>
              </a:ext>
            </a:extLst>
          </p:cNvPr>
          <p:cNvSpPr txBox="1">
            <a:spLocks/>
          </p:cNvSpPr>
          <p:nvPr/>
        </p:nvSpPr>
        <p:spPr>
          <a:xfrm>
            <a:off x="1046922" y="1129932"/>
            <a:ext cx="10086975" cy="778381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0" baseline="0">
                <a:solidFill>
                  <a:srgbClr val="0F2235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b="1" noProof="0">
                <a:latin typeface="Arial"/>
                <a:cs typeface="Arial"/>
              </a:rPr>
              <a:t>Agenda</a:t>
            </a:r>
            <a:endParaRPr lang="en-GB" noProof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4" name="ZoneTexte 4">
            <a:extLst>
              <a:ext uri="{FF2B5EF4-FFF2-40B4-BE49-F238E27FC236}">
                <a16:creationId xmlns:a16="http://schemas.microsoft.com/office/drawing/2014/main" id="{697C84D8-AB83-EB4D-4E94-D2030D69A076}"/>
              </a:ext>
            </a:extLst>
          </p:cNvPr>
          <p:cNvSpPr txBox="1"/>
          <p:nvPr/>
        </p:nvSpPr>
        <p:spPr>
          <a:xfrm>
            <a:off x="4724400" y="3200400"/>
            <a:ext cx="2743200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GB" sz="1100" noProof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100" noProof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100" noProof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5">
            <a:extLst>
              <a:ext uri="{FF2B5EF4-FFF2-40B4-BE49-F238E27FC236}">
                <a16:creationId xmlns:a16="http://schemas.microsoft.com/office/drawing/2014/main" id="{EEC46AC3-6E61-B571-4EDE-369F5F17D864}"/>
              </a:ext>
            </a:extLst>
          </p:cNvPr>
          <p:cNvSpPr txBox="1"/>
          <p:nvPr/>
        </p:nvSpPr>
        <p:spPr>
          <a:xfrm>
            <a:off x="1048006" y="2130178"/>
            <a:ext cx="9717404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1200"/>
              </a:spcAft>
            </a:pPr>
            <a:r>
              <a:rPr lang="en-GB" sz="2000" b="1" dirty="0">
                <a:latin typeface="Arial"/>
                <a:cs typeface="Arial"/>
              </a:rPr>
              <a:t>10:00 – 10:05</a:t>
            </a:r>
            <a:r>
              <a:rPr lang="en-GB" sz="2000" dirty="0">
                <a:latin typeface="Arial"/>
                <a:cs typeface="Arial"/>
              </a:rPr>
              <a:t>  Welcome, objectives and overview of agenda</a:t>
            </a:r>
            <a:endParaRPr lang="en-US" sz="2000">
              <a:latin typeface="Arial"/>
              <a:ea typeface="Open Sans"/>
              <a:cs typeface="Arial"/>
            </a:endParaRPr>
          </a:p>
          <a:p>
            <a:pPr>
              <a:spcAft>
                <a:spcPts val="1200"/>
              </a:spcAft>
            </a:pPr>
            <a:r>
              <a:rPr lang="en-GB" sz="2000" b="1" dirty="0">
                <a:latin typeface="Arial"/>
                <a:cs typeface="Arial"/>
              </a:rPr>
              <a:t>10:10 – 10:30</a:t>
            </a:r>
            <a:r>
              <a:rPr lang="en-GB" sz="2000">
                <a:latin typeface="Arial"/>
                <a:cs typeface="Arial"/>
              </a:rPr>
              <a:t>  Introductory presentation on strategic framing </a:t>
            </a:r>
            <a:endParaRPr lang="en-GB" sz="2000">
              <a:latin typeface="Arial"/>
              <a:ea typeface="Open Sans"/>
              <a:cs typeface="Arial"/>
            </a:endParaRPr>
          </a:p>
          <a:p>
            <a:pPr>
              <a:spcAft>
                <a:spcPts val="1200"/>
              </a:spcAft>
            </a:pPr>
            <a:r>
              <a:rPr lang="en-GB" sz="2000" b="1" dirty="0">
                <a:latin typeface="Arial"/>
                <a:cs typeface="Arial"/>
              </a:rPr>
              <a:t>10:30 – 11:10</a:t>
            </a:r>
            <a:r>
              <a:rPr lang="en-GB" sz="2000" dirty="0">
                <a:latin typeface="Arial"/>
                <a:cs typeface="Arial"/>
              </a:rPr>
              <a:t>  Exercise 1. Identifying shared values and crafting messages</a:t>
            </a:r>
            <a:endParaRPr lang="en-GB" sz="2000">
              <a:latin typeface="Arial"/>
              <a:ea typeface="Open Sans"/>
              <a:cs typeface="Arial"/>
            </a:endParaRPr>
          </a:p>
          <a:p>
            <a:pPr>
              <a:spcAft>
                <a:spcPts val="1200"/>
              </a:spcAft>
            </a:pPr>
            <a:r>
              <a:rPr lang="en-GB" sz="2000" b="1" dirty="0">
                <a:latin typeface="Arial"/>
                <a:cs typeface="Arial"/>
              </a:rPr>
              <a:t>11:10 – 11:25</a:t>
            </a:r>
            <a:r>
              <a:rPr lang="en-GB" sz="2000" dirty="0">
                <a:latin typeface="Arial"/>
                <a:cs typeface="Arial"/>
              </a:rPr>
              <a:t>  Comfort break</a:t>
            </a:r>
            <a:endParaRPr lang="en-GB" sz="2000">
              <a:latin typeface="Arial"/>
              <a:ea typeface="Open Sans"/>
              <a:cs typeface="Arial"/>
            </a:endParaRPr>
          </a:p>
          <a:p>
            <a:pPr>
              <a:spcAft>
                <a:spcPts val="1200"/>
              </a:spcAft>
            </a:pPr>
            <a:r>
              <a:rPr lang="en-GB" sz="2000" b="1" dirty="0">
                <a:latin typeface="Arial"/>
                <a:cs typeface="Arial"/>
              </a:rPr>
              <a:t>11:25 – 11:25</a:t>
            </a:r>
            <a:r>
              <a:rPr lang="en-GB" sz="2000" dirty="0">
                <a:latin typeface="Arial"/>
                <a:cs typeface="Arial"/>
              </a:rPr>
              <a:t>  Exercise 2. Refining arguments</a:t>
            </a:r>
            <a:endParaRPr lang="en-GB" sz="2000">
              <a:latin typeface="Arial"/>
              <a:ea typeface="Open Sans"/>
              <a:cs typeface="Arial"/>
            </a:endParaRPr>
          </a:p>
          <a:p>
            <a:pPr>
              <a:spcAft>
                <a:spcPts val="1200"/>
              </a:spcAft>
            </a:pPr>
            <a:r>
              <a:rPr lang="en-GB" sz="2000" b="1" dirty="0">
                <a:latin typeface="Arial"/>
                <a:cs typeface="Arial"/>
              </a:rPr>
              <a:t>11:55 – 12:15</a:t>
            </a:r>
            <a:r>
              <a:rPr lang="en-GB" sz="2000" dirty="0">
                <a:latin typeface="Arial"/>
                <a:cs typeface="Arial"/>
              </a:rPr>
              <a:t>  Sharing in plenary</a:t>
            </a:r>
            <a:endParaRPr lang="en-GB" sz="2000">
              <a:latin typeface="Arial"/>
              <a:ea typeface="Open Sans"/>
              <a:cs typeface="Arial"/>
            </a:endParaRPr>
          </a:p>
          <a:p>
            <a:pPr>
              <a:spcAft>
                <a:spcPts val="1200"/>
              </a:spcAft>
            </a:pPr>
            <a:r>
              <a:rPr lang="en-GB" sz="2000" b="1" dirty="0">
                <a:latin typeface="Arial"/>
                <a:cs typeface="Arial"/>
              </a:rPr>
              <a:t>12:15 – 12:30</a:t>
            </a:r>
            <a:r>
              <a:rPr lang="en-GB" sz="2000" dirty="0">
                <a:latin typeface="Arial"/>
                <a:cs typeface="Arial"/>
              </a:rPr>
              <a:t>  Closing and evaluation</a:t>
            </a:r>
          </a:p>
        </p:txBody>
      </p:sp>
    </p:spTree>
    <p:extLst>
      <p:ext uri="{BB962C8B-B14F-4D97-AF65-F5344CB8AC3E}">
        <p14:creationId xmlns:p14="http://schemas.microsoft.com/office/powerpoint/2010/main" val="600709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86E95-81F2-EDB0-ED8C-844C46E57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882941"/>
            <a:ext cx="8726604" cy="1861285"/>
          </a:xfrm>
        </p:spPr>
        <p:txBody>
          <a:bodyPr/>
          <a:lstStyle/>
          <a:p>
            <a:r>
              <a:rPr lang="en-US" sz="4400">
                <a:solidFill>
                  <a:schemeClr val="bg1"/>
                </a:solidFill>
                <a:latin typeface="Arial"/>
                <a:cs typeface="Arial"/>
              </a:rPr>
              <a:t>Institutional change to (better) address gender-based violence?</a:t>
            </a:r>
            <a:br>
              <a:rPr lang="en-US" sz="4400" dirty="0">
                <a:latin typeface="Arial"/>
                <a:cs typeface="Arial"/>
              </a:rPr>
            </a:br>
            <a:r>
              <a:rPr lang="en-US" sz="4400">
                <a:solidFill>
                  <a:schemeClr val="bg1"/>
                </a:solidFill>
                <a:latin typeface="Arial"/>
                <a:cs typeface="Arial"/>
              </a:rPr>
              <a:t> </a:t>
            </a:r>
            <a:br>
              <a:rPr lang="en-US" sz="4400" dirty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4400">
                <a:solidFill>
                  <a:schemeClr val="bg1"/>
                </a:solidFill>
                <a:latin typeface="Arial"/>
                <a:cs typeface="Arial"/>
              </a:rPr>
              <a:t>No small task! (as we all know)</a:t>
            </a:r>
          </a:p>
          <a:p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999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1E7EF-9E04-CDA9-9387-F84028D17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Arial"/>
                <a:cs typeface="Arial"/>
              </a:rPr>
              <a:t>The theory</a:t>
            </a:r>
          </a:p>
          <a:p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F51F87-37A9-5A2D-5E7F-0D1B59C355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83777ED-E0AE-DD49-A1E6-113717D9A99F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9A2266-5A3B-A0FB-ADF8-BEC74455B1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 lIns="0" tIns="0" rIns="0" bIns="0" rtlCol="0" anchor="t">
            <a:normAutofit lnSpcReduction="10000"/>
          </a:bodyPr>
          <a:lstStyle/>
          <a:p>
            <a:r>
              <a:rPr lang="en-US" b="1" dirty="0">
                <a:solidFill>
                  <a:srgbClr val="964091"/>
                </a:solidFill>
                <a:latin typeface="Arial"/>
                <a:cs typeface="Arial"/>
              </a:rPr>
              <a:t>Institutional change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is a strategy </a:t>
            </a: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aiming at: </a:t>
            </a:r>
          </a:p>
          <a:p>
            <a:pPr marL="342900" indent="-342900">
              <a:buFont typeface="Wingdings" panose="020B0604020202020204" pitchFamily="34" charset="0"/>
              <a:buChar char="ü"/>
            </a:pP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Removing the obstacles to gender equality that are inherent to the </a:t>
            </a: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research &amp; higher education system itself. </a:t>
            </a:r>
          </a:p>
          <a:p>
            <a:pPr marL="342900" indent="-342900">
              <a:buFont typeface="Wingdings" panose="020B0604020202020204" pitchFamily="34" charset="0"/>
              <a:buChar char="ü"/>
            </a:pP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Adapting the practices of </a:t>
            </a:r>
            <a:r>
              <a:rPr lang="en-US" dirty="0" err="1">
                <a:solidFill>
                  <a:schemeClr val="tx1"/>
                </a:solidFill>
                <a:latin typeface="Arial"/>
                <a:cs typeface="Arial"/>
              </a:rPr>
              <a:t>organisations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... even if it requires to challenge </a:t>
            </a:r>
            <a:r>
              <a:rPr lang="en-US" b="1" dirty="0">
                <a:solidFill>
                  <a:srgbClr val="964091"/>
                </a:solidFill>
                <a:latin typeface="Arial"/>
                <a:cs typeface="Arial"/>
              </a:rPr>
              <a:t>power distribution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 and </a:t>
            </a:r>
            <a:r>
              <a:rPr lang="en-US" b="1" dirty="0">
                <a:solidFill>
                  <a:srgbClr val="964091"/>
                </a:solidFill>
                <a:latin typeface="Arial"/>
                <a:cs typeface="Arial"/>
              </a:rPr>
              <a:t>ways of doing things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. </a:t>
            </a:r>
          </a:p>
          <a:p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It is focused on </a:t>
            </a:r>
            <a:r>
              <a:rPr lang="en-US" dirty="0" err="1">
                <a:solidFill>
                  <a:schemeClr val="tx1"/>
                </a:solidFill>
                <a:latin typeface="Arial"/>
                <a:cs typeface="Arial"/>
              </a:rPr>
              <a:t>organisational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 settings, practices and processes, engaging with individuals primarily as potential </a:t>
            </a:r>
            <a:r>
              <a:rPr lang="en-US" b="1" dirty="0">
                <a:solidFill>
                  <a:srgbClr val="964091"/>
                </a:solidFill>
                <a:latin typeface="Arial"/>
                <a:cs typeface="Arial"/>
              </a:rPr>
              <a:t>agents of change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4255527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FC50D-DD20-306D-70B9-56DDA5F47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Arial"/>
                <a:cs typeface="Arial"/>
              </a:rPr>
              <a:t>Strategically framing change towards gender equality</a:t>
            </a:r>
            <a:endParaRPr lang="en-US" b="1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C24058-7C39-49A4-15FF-E811794F42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83777ED-E0AE-DD49-A1E6-113717D9A99F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D555F6-88A2-9B0A-5307-5526A4FE99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 lIns="0" tIns="0" rIns="0" bIns="0" rtlCol="0" anchor="t">
            <a:normAutofit lnSpcReduction="10000"/>
          </a:bodyPr>
          <a:lstStyle/>
          <a:p>
            <a:r>
              <a:rPr lang="en-US" b="1" dirty="0">
                <a:solidFill>
                  <a:srgbClr val="964091"/>
                </a:solidFill>
                <a:latin typeface="Arial"/>
                <a:cs typeface="Arial"/>
              </a:rPr>
              <a:t>Change agents need to strategically frame their action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 so that it can deliver </a:t>
            </a:r>
            <a:r>
              <a:rPr lang="en-US">
                <a:solidFill>
                  <a:schemeClr val="tx1"/>
                </a:solidFill>
                <a:latin typeface="Arial"/>
                <a:cs typeface="Arial"/>
              </a:rPr>
              <a:t>sustainable results: </a:t>
            </a:r>
            <a:endParaRPr lang="en-US" dirty="0">
              <a:solidFill>
                <a:schemeClr val="tx1"/>
              </a:solidFill>
              <a:latin typeface="Arial"/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ü"/>
            </a:pPr>
            <a:r>
              <a:rPr lang="en-US" b="1" dirty="0">
                <a:solidFill>
                  <a:srgbClr val="964091"/>
                </a:solidFill>
                <a:latin typeface="Arial"/>
                <a:cs typeface="Arial"/>
              </a:rPr>
              <a:t>Identify allies and engage with them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 to agree about the diagnosis and co-design solutions</a:t>
            </a:r>
            <a:endParaRPr lang="en-US">
              <a:solidFill>
                <a:schemeClr val="tx1"/>
              </a:solidFill>
            </a:endParaRPr>
          </a:p>
          <a:p>
            <a:pPr marL="342900" indent="-342900">
              <a:buFont typeface="Wingdings" panose="020B0604020202020204" pitchFamily="34" charset="0"/>
              <a:buChar char="ü"/>
            </a:pPr>
            <a:r>
              <a:rPr lang="en-US" b="1" dirty="0">
                <a:solidFill>
                  <a:srgbClr val="964091"/>
                </a:solidFill>
                <a:latin typeface="Arial"/>
                <a:cs typeface="Arial"/>
              </a:rPr>
              <a:t>Identify levers for change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 inside the </a:t>
            </a:r>
            <a:r>
              <a:rPr lang="en-US" dirty="0" err="1">
                <a:solidFill>
                  <a:schemeClr val="tx1"/>
                </a:solidFill>
                <a:latin typeface="Arial"/>
                <a:cs typeface="Arial"/>
              </a:rPr>
              <a:t>organisations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 and activate them </a:t>
            </a:r>
          </a:p>
          <a:p>
            <a:pPr marL="342900" indent="-342900">
              <a:buFont typeface="Wingdings" panose="020B0604020202020204" pitchFamily="34" charset="0"/>
              <a:buChar char="ü"/>
            </a:pPr>
            <a:r>
              <a:rPr lang="en-US" b="1" dirty="0">
                <a:solidFill>
                  <a:srgbClr val="964091"/>
                </a:solidFill>
                <a:latin typeface="Arial"/>
                <a:cs typeface="Arial"/>
              </a:rPr>
              <a:t>Identify or create windows of opportunity for change</a:t>
            </a:r>
            <a:r>
              <a:rPr lang="en-US" dirty="0">
                <a:solidFill>
                  <a:schemeClr val="tx1"/>
                </a:solidFill>
                <a:latin typeface="Arial"/>
                <a:cs typeface="Arial"/>
              </a:rPr>
              <a:t>, connecting gender equality to other crucial strategic goals for the </a:t>
            </a:r>
            <a:r>
              <a:rPr lang="en-US" dirty="0" err="1">
                <a:solidFill>
                  <a:schemeClr val="tx1"/>
                </a:solidFill>
                <a:latin typeface="Arial"/>
                <a:cs typeface="Arial"/>
              </a:rPr>
              <a:t>organisation</a:t>
            </a: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061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C403D-081F-333D-A99D-45E6A199A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922" y="1882941"/>
            <a:ext cx="10189644" cy="1861285"/>
          </a:xfrm>
        </p:spPr>
        <p:txBody>
          <a:bodyPr/>
          <a:lstStyle/>
          <a:p>
            <a:pPr>
              <a:lnSpc>
                <a:spcPts val="5120"/>
              </a:lnSpc>
              <a:spcBef>
                <a:spcPts val="0"/>
              </a:spcBef>
              <a:spcAft>
                <a:spcPts val="800"/>
              </a:spcAft>
            </a:pPr>
            <a:r>
              <a:rPr lang="en-US" b="1">
                <a:solidFill>
                  <a:schemeClr val="bg1"/>
                </a:solidFill>
                <a:latin typeface="Arial"/>
                <a:cs typeface="Arial"/>
              </a:rPr>
              <a:t>Concretely:</a:t>
            </a:r>
            <a:endParaRPr lang="en-US" b="1" dirty="0">
              <a:solidFill>
                <a:schemeClr val="bg1"/>
              </a:solidFill>
              <a:latin typeface="Arial"/>
              <a:cs typeface="Arial"/>
            </a:endParaRPr>
          </a:p>
          <a:p>
            <a:pPr>
              <a:lnSpc>
                <a:spcPts val="5120"/>
              </a:lnSpc>
              <a:spcBef>
                <a:spcPts val="0"/>
              </a:spcBef>
            </a:pPr>
            <a:r>
              <a:rPr lang="en-US" b="1">
                <a:solidFill>
                  <a:schemeClr val="bg1"/>
                </a:solidFill>
                <a:latin typeface="Arial"/>
                <a:cs typeface="Arial"/>
              </a:rPr>
              <a:t>Who are the players in the field?</a:t>
            </a:r>
            <a:endParaRPr lang="en-US" b="1" dirty="0">
              <a:solidFill>
                <a:schemeClr val="bg1"/>
              </a:solidFill>
              <a:latin typeface="Arial"/>
              <a:cs typeface="Arial"/>
            </a:endParaRPr>
          </a:p>
          <a:p>
            <a:pPr>
              <a:lnSpc>
                <a:spcPts val="5120"/>
              </a:lnSpc>
              <a:spcBef>
                <a:spcPts val="0"/>
              </a:spcBef>
            </a:pPr>
            <a:r>
              <a:rPr lang="en-US" b="1">
                <a:solidFill>
                  <a:schemeClr val="bg1"/>
                </a:solidFill>
                <a:latin typeface="Arial"/>
                <a:cs typeface="Arial"/>
              </a:rPr>
              <a:t>And how to address the challenge (sustainably)?</a:t>
            </a:r>
            <a:endParaRPr lang="en-US" b="1" dirty="0">
              <a:solidFill>
                <a:schemeClr val="bg1"/>
              </a:solidFill>
              <a:latin typeface="Arial"/>
              <a:cs typeface="Arial"/>
            </a:endParaRPr>
          </a:p>
          <a:p>
            <a:pPr>
              <a:lnSpc>
                <a:spcPts val="5120"/>
              </a:lnSpc>
              <a:spcBef>
                <a:spcPts val="0"/>
              </a:spcBef>
            </a:pPr>
            <a:endParaRPr lang="en-US" b="1" dirty="0">
              <a:solidFill>
                <a:schemeClr val="bg1"/>
              </a:solidFill>
              <a:latin typeface="Arial"/>
              <a:cs typeface="Arial"/>
            </a:endParaRPr>
          </a:p>
          <a:p>
            <a:pPr>
              <a:lnSpc>
                <a:spcPts val="5120"/>
              </a:lnSpc>
              <a:spcBef>
                <a:spcPts val="0"/>
              </a:spcBef>
            </a:pPr>
            <a:r>
              <a:rPr lang="en-US" b="1">
                <a:solidFill>
                  <a:schemeClr val="bg1"/>
                </a:solidFill>
                <a:latin typeface="Arial"/>
                <a:cs typeface="Arial"/>
              </a:rPr>
              <a:t>Enter: ‘</a:t>
            </a:r>
            <a:r>
              <a:rPr lang="en-US" b="1">
                <a:solidFill>
                  <a:srgbClr val="AED7BD"/>
                </a:solidFill>
                <a:latin typeface="Arial"/>
                <a:cs typeface="Arial"/>
              </a:rPr>
              <a:t>Strategic Framing</a:t>
            </a:r>
            <a:r>
              <a:rPr lang="en-US" b="1">
                <a:solidFill>
                  <a:schemeClr val="bg1"/>
                </a:solidFill>
                <a:latin typeface="Arial"/>
                <a:cs typeface="Arial"/>
              </a:rPr>
              <a:t>’</a:t>
            </a:r>
            <a:endParaRPr lang="en-US" b="1" dirty="0">
              <a:solidFill>
                <a:schemeClr val="bg1"/>
              </a:solidFill>
              <a:latin typeface="Arial"/>
              <a:cs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344894"/>
      </p:ext>
    </p:extLst>
  </p:cSld>
  <p:clrMapOvr>
    <a:masterClrMapping/>
  </p:clrMapOvr>
</p:sld>
</file>

<file path=ppt/theme/theme1.xml><?xml version="1.0" encoding="utf-8"?>
<a:theme xmlns:a="http://schemas.openxmlformats.org/drawingml/2006/main" name="Mini Powerpoint Template">
  <a:themeElements>
    <a:clrScheme name="Kula Color 1">
      <a:dk1>
        <a:srgbClr val="000000"/>
      </a:dk1>
      <a:lt1>
        <a:srgbClr val="FFFFFF"/>
      </a:lt1>
      <a:dk2>
        <a:srgbClr val="000000"/>
      </a:dk2>
      <a:lt2>
        <a:srgbClr val="FEFCFF"/>
      </a:lt2>
      <a:accent1>
        <a:srgbClr val="1D46F3"/>
      </a:accent1>
      <a:accent2>
        <a:srgbClr val="FE5757"/>
      </a:accent2>
      <a:accent3>
        <a:srgbClr val="FE0061"/>
      </a:accent3>
      <a:accent4>
        <a:srgbClr val="A905B7"/>
      </a:accent4>
      <a:accent5>
        <a:srgbClr val="7030BD"/>
      </a:accent5>
      <a:accent6>
        <a:srgbClr val="3C4EBC"/>
      </a:accent6>
      <a:hlink>
        <a:srgbClr val="5352F5"/>
      </a:hlink>
      <a:folHlink>
        <a:srgbClr val="BFBFBF"/>
      </a:folHlink>
    </a:clrScheme>
    <a:fontScheme name="Montserrat_OpenSans">
      <a:majorFont>
        <a:latin typeface="Montserrat-Bold"/>
        <a:ea typeface=""/>
        <a:cs typeface=""/>
      </a:majorFont>
      <a:minorFont>
        <a:latin typeface="Open San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B&amp;D-Powerpoint Template_16x9" id="{D6003E70-2833-4847-828A-A182BBF6C8FF}" vid="{85D7DE89-D8E2-D743-952C-ED1FA0F184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0AFA98DC638E46A4A12785B6B16307" ma:contentTypeVersion="17" ma:contentTypeDescription="Create a new document." ma:contentTypeScope="" ma:versionID="1b762fcf53212d5a24c6d5ff0a950c71">
  <xsd:schema xmlns:xsd="http://www.w3.org/2001/XMLSchema" xmlns:xs="http://www.w3.org/2001/XMLSchema" xmlns:p="http://schemas.microsoft.com/office/2006/metadata/properties" xmlns:ns2="a6d887a2-cb76-48ca-8e7a-36f01d0891c6" xmlns:ns3="4d0a3ad0-32ee-4607-9ba4-0de2981250ca" targetNamespace="http://schemas.microsoft.com/office/2006/metadata/properties" ma:root="true" ma:fieldsID="c1b13e63fa03850d0d16d45c98e229cd" ns2:_="" ns3:_="">
    <xsd:import namespace="a6d887a2-cb76-48ca-8e7a-36f01d0891c6"/>
    <xsd:import namespace="4d0a3ad0-32ee-4607-9ba4-0de2981250c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d887a2-cb76-48ca-8e7a-36f01d0891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748fa32-2c86-4eb4-8a30-862adc17a02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0a3ad0-32ee-4607-9ba4-0de2981250c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28d299f4-1507-4e37-86bb-8a4815515d1d}" ma:internalName="TaxCatchAll" ma:showField="CatchAllData" ma:web="4d0a3ad0-32ee-4607-9ba4-0de2981250c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6d887a2-cb76-48ca-8e7a-36f01d0891c6">
      <Terms xmlns="http://schemas.microsoft.com/office/infopath/2007/PartnerControls"/>
    </lcf76f155ced4ddcb4097134ff3c332f>
    <TaxCatchAll xmlns="4d0a3ad0-32ee-4607-9ba4-0de2981250ca" xsi:nil="true"/>
  </documentManagement>
</p:properties>
</file>

<file path=customXml/itemProps1.xml><?xml version="1.0" encoding="utf-8"?>
<ds:datastoreItem xmlns:ds="http://schemas.openxmlformats.org/officeDocument/2006/customXml" ds:itemID="{6C073BCC-8C59-4DAF-955D-95509CA8483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2B80CA-C21B-4271-B66F-E2D555583D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d887a2-cb76-48ca-8e7a-36f01d0891c6"/>
    <ds:schemaRef ds:uri="4d0a3ad0-32ee-4607-9ba4-0de2981250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56C5A1F-DEF5-4E70-984F-B2E45D81E087}">
  <ds:schemaRefs>
    <ds:schemaRef ds:uri="4d0a3ad0-32ee-4607-9ba4-0de2981250ca"/>
    <ds:schemaRef ds:uri="a6d887a2-cb76-48ca-8e7a-36f01d0891c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27</Slides>
  <Notes>15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Mini Powerpoint Template</vt:lpstr>
      <vt:lpstr>PowerPoint Presentation</vt:lpstr>
      <vt:lpstr>Ground Rules </vt:lpstr>
      <vt:lpstr>Objectives</vt:lpstr>
      <vt:lpstr>Learning outcomes</vt:lpstr>
      <vt:lpstr>PowerPoint Presentation</vt:lpstr>
      <vt:lpstr>Institutional change to (better) address gender-based violence?   No small task! (as we all know) </vt:lpstr>
      <vt:lpstr>The theory </vt:lpstr>
      <vt:lpstr>Strategically framing change towards gender equality</vt:lpstr>
      <vt:lpstr>Concretely: Who are the players in the field? And how to address the challenge (sustainably)?  Enter: ‘Strategic Framing’ </vt:lpstr>
      <vt:lpstr>Change agents</vt:lpstr>
      <vt:lpstr>What to do? Mobilisation </vt:lpstr>
      <vt:lpstr>Importance of gatekeepers </vt:lpstr>
      <vt:lpstr>Activation: finding entry points, actor-wise &amp; topic-wise </vt:lpstr>
      <vt:lpstr>Identifying (or creating) &amp; using windows of opportunity </vt:lpstr>
      <vt:lpstr>Daunting? Skills can be acquired… and found </vt:lpstr>
      <vt:lpstr>Let's explore how we can apply strategic framing </vt:lpstr>
      <vt:lpstr>PowerPoint Presentation</vt:lpstr>
      <vt:lpstr>PowerPoint Presentation</vt:lpstr>
      <vt:lpstr>PowerPoint Presentation</vt:lpstr>
      <vt:lpstr>GO FOR IT!   (40 minutes for break-out rooms)   Need help? Please ask! </vt:lpstr>
      <vt:lpstr>Comfort break   See you at....</vt:lpstr>
      <vt:lpstr>PowerPoint Presentation</vt:lpstr>
      <vt:lpstr>PowerPoint Presentation</vt:lpstr>
      <vt:lpstr>Sharing in plenary</vt:lpstr>
      <vt:lpstr>Closing &amp; evaluation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ShapeShift</dc:creator>
  <cp:keywords/>
  <dc:description/>
  <cp:revision>340</cp:revision>
  <dcterms:created xsi:type="dcterms:W3CDTF">2017-07-25T02:03:18Z</dcterms:created>
  <dcterms:modified xsi:type="dcterms:W3CDTF">2026-05-19T21:31:41Z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0x010100840AFA98DC638E46A4A12785B6B16307</vt:lpwstr>
  </property>
  <property fmtid="{D5CDD505-2E9C-101B-9397-08002B2CF9AE}" pid="3" name="MediaServiceImageTags">
    <vt:lpwstr/>
  </property>
</Properties>
</file>